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4" r:id="rId40"/>
    <p:sldId id="293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</p:sldIdLst>
  <p:sldSz cx="9144000" cy="6858000" type="screen4x3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dJ7eqnxeo04uuQD4M+PCQ" hashData="48g+xhrcDr9ijxQd+Wwqlu8qXf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B176"/>
    <a:srgbClr val="71A735"/>
    <a:srgbClr val="4B6DA1"/>
    <a:srgbClr val="5887AC"/>
    <a:srgbClr val="5675AC"/>
    <a:srgbClr val="4B6699"/>
    <a:srgbClr val="33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AU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DAD1E62-3D60-43C4-BF25-791BDB00E520}" type="slidenum">
              <a:rPr lang="en-AU"/>
              <a:pPr/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4CBE25-1556-43AF-B132-98E7F0FDA31D}" type="slidenum">
              <a:rPr lang="en-AU"/>
              <a:pPr/>
              <a:t>1</a:t>
            </a:fld>
            <a:endParaRPr lang="en-AU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0FE6C0-9433-438A-B174-8E13A0E34059}" type="slidenum">
              <a:rPr lang="en-AU"/>
              <a:pPr/>
              <a:t>2</a:t>
            </a:fld>
            <a:endParaRPr lang="en-AU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F4BB70-61EC-40F1-B23D-48CD8CAC2688}" type="slidenum">
              <a:rPr lang="en-AU"/>
              <a:pPr/>
              <a:t>3</a:t>
            </a:fld>
            <a:endParaRPr lang="en-AU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BD039C-90FE-4DC8-B105-5792F4B88A17}" type="slidenum">
              <a:rPr lang="en-AU"/>
              <a:pPr/>
              <a:t>4</a:t>
            </a:fld>
            <a:endParaRPr lang="en-AU"/>
          </a:p>
        </p:txBody>
      </p:sp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FFB687-1AF1-4B10-B710-D1E592786EDF}" type="slidenum">
              <a:rPr lang="en-AU"/>
              <a:pPr/>
              <a:t>5</a:t>
            </a:fld>
            <a:endParaRPr lang="en-AU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59AF51-2F9D-4AAC-ACD9-891E9025CB92}" type="slidenum">
              <a:rPr lang="en-AU"/>
              <a:pPr/>
              <a:t>6</a:t>
            </a:fld>
            <a:endParaRPr lang="en-AU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B80A1A-B274-4461-B44B-CE97DB9E9ED6}" type="slidenum">
              <a:rPr lang="en-AU"/>
              <a:pPr/>
              <a:t>7</a:t>
            </a:fld>
            <a:endParaRPr lang="en-AU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2F7BE8-232B-445D-927D-AC4FE6634387}" type="slidenum">
              <a:rPr lang="en-AU"/>
              <a:pPr/>
              <a:t>8</a:t>
            </a:fld>
            <a:endParaRPr lang="en-AU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2F5EBE-0C78-42C3-9AA7-509942567041}" type="slidenum">
              <a:rPr lang="en-AU"/>
              <a:pPr/>
              <a:t>9</a:t>
            </a:fld>
            <a:endParaRPr lang="en-AU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2B7334-D37F-4E84-B54A-556DF9E7CA1A}" type="slidenum">
              <a:rPr lang="en-AU"/>
              <a:pPr/>
              <a:t>10</a:t>
            </a:fld>
            <a:endParaRPr lang="en-AU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4E0139-8DF8-456F-B6CE-3EF9C144575D}" type="slidenum">
              <a:rPr lang="en-AU"/>
              <a:pPr/>
              <a:t>11</a:t>
            </a:fld>
            <a:endParaRPr lang="en-AU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5783AF-A869-4A81-B8BE-1F65A1BF646B}" type="slidenum">
              <a:rPr lang="en-AU"/>
              <a:pPr/>
              <a:t>12</a:t>
            </a:fld>
            <a:endParaRPr lang="en-AU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CA2E10-F36B-45AD-9303-E654CF06C5F4}" type="slidenum">
              <a:rPr lang="en-AU"/>
              <a:pPr/>
              <a:t>13</a:t>
            </a:fld>
            <a:endParaRPr lang="en-AU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96FB9E-C89F-4485-AE1B-4BEF5779DC55}" type="slidenum">
              <a:rPr lang="en-AU"/>
              <a:pPr/>
              <a:t>14</a:t>
            </a:fld>
            <a:endParaRPr lang="en-AU"/>
          </a:p>
        </p:txBody>
      </p:sp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858E96-9FD0-4295-A1FC-2F983F7949BD}" type="slidenum">
              <a:rPr lang="en-AU"/>
              <a:pPr/>
              <a:t>15</a:t>
            </a:fld>
            <a:endParaRPr lang="en-AU"/>
          </a:p>
        </p:txBody>
      </p:sp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9CD41C-9B1B-4EB6-9009-DB349D41B552}" type="slidenum">
              <a:rPr lang="en-AU"/>
              <a:pPr/>
              <a:t>16</a:t>
            </a:fld>
            <a:endParaRPr lang="en-AU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CDF306-93E3-45B8-93D7-303A885BB76A}" type="slidenum">
              <a:rPr lang="en-AU"/>
              <a:pPr/>
              <a:t>17</a:t>
            </a:fld>
            <a:endParaRPr lang="en-AU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48B812-F54C-4FB6-92B8-5273F8AF7FD4}" type="slidenum">
              <a:rPr lang="en-AU"/>
              <a:pPr/>
              <a:t>18</a:t>
            </a:fld>
            <a:endParaRPr lang="en-AU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3B7D29-7813-42FE-9796-13547E245FA8}" type="slidenum">
              <a:rPr lang="en-AU"/>
              <a:pPr/>
              <a:t>19</a:t>
            </a:fld>
            <a:endParaRPr lang="en-AU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2FAC53-422B-43F6-80E0-8EDE54C569B6}" type="slidenum">
              <a:rPr lang="en-AU"/>
              <a:pPr/>
              <a:t>20</a:t>
            </a:fld>
            <a:endParaRPr lang="en-AU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E15637-4DB5-48FA-B876-7B87D658D142}" type="slidenum">
              <a:rPr lang="en-AU"/>
              <a:pPr/>
              <a:t>21</a:t>
            </a:fld>
            <a:endParaRPr lang="en-AU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4F0AD5-7298-4126-B2EB-B6CFB11E7975}" type="slidenum">
              <a:rPr lang="en-AU"/>
              <a:pPr/>
              <a:t>22</a:t>
            </a:fld>
            <a:endParaRPr lang="en-AU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416402-65DA-4B37-A2B1-68608A00D52C}" type="slidenum">
              <a:rPr lang="en-AU"/>
              <a:pPr/>
              <a:t>23</a:t>
            </a:fld>
            <a:endParaRPr lang="en-AU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F12E75-E46C-44AB-A5EB-64E018F608E2}" type="slidenum">
              <a:rPr lang="en-AU"/>
              <a:pPr/>
              <a:t>24</a:t>
            </a:fld>
            <a:endParaRPr lang="en-AU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024BC7-03F6-40F4-9F2F-7618C4A0DA80}" type="slidenum">
              <a:rPr lang="en-AU"/>
              <a:pPr/>
              <a:t>25</a:t>
            </a:fld>
            <a:endParaRPr lang="en-AU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702A50-A73C-405F-9690-3DC22C5ED88B}" type="slidenum">
              <a:rPr lang="en-AU"/>
              <a:pPr/>
              <a:t>26</a:t>
            </a:fld>
            <a:endParaRPr lang="en-AU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64F6C6-E248-4658-B38D-6AB7171F8873}" type="slidenum">
              <a:rPr lang="en-AU"/>
              <a:pPr/>
              <a:t>27</a:t>
            </a:fld>
            <a:endParaRPr lang="en-AU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BFE3D9-C5E3-46F8-BB71-0242B00CFB51}" type="slidenum">
              <a:rPr lang="en-AU"/>
              <a:pPr/>
              <a:t>28</a:t>
            </a:fld>
            <a:endParaRPr lang="en-AU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6DDDB3-2C19-4C3F-BABC-1F331418BEAE}" type="slidenum">
              <a:rPr lang="en-AU"/>
              <a:pPr/>
              <a:t>29</a:t>
            </a:fld>
            <a:endParaRPr lang="en-AU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8942CC-622D-4383-BA15-A656D2812F8F}" type="slidenum">
              <a:rPr lang="en-AU"/>
              <a:pPr/>
              <a:t>30</a:t>
            </a:fld>
            <a:endParaRPr lang="en-AU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52442E-C9DB-43B6-AA89-488292265A97}" type="slidenum">
              <a:rPr lang="en-AU"/>
              <a:pPr/>
              <a:t>31</a:t>
            </a:fld>
            <a:endParaRPr lang="en-AU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A9CF2B-C0D1-49D6-A7FC-45590BB90441}" type="slidenum">
              <a:rPr lang="en-AU"/>
              <a:pPr/>
              <a:t>32</a:t>
            </a:fld>
            <a:endParaRPr lang="en-AU"/>
          </a:p>
        </p:txBody>
      </p:sp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FD4ED2-80CA-4695-8FDC-F4FF438B9787}" type="slidenum">
              <a:rPr lang="en-AU"/>
              <a:pPr/>
              <a:t>33</a:t>
            </a:fld>
            <a:endParaRPr lang="en-AU"/>
          </a:p>
        </p:txBody>
      </p:sp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ADF346-2717-4691-B071-DA571EC3FC13}" type="slidenum">
              <a:rPr lang="en-AU"/>
              <a:pPr/>
              <a:t>34</a:t>
            </a:fld>
            <a:endParaRPr lang="en-AU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C9E917-8FDC-4DC5-B3EE-9AF6805326C4}" type="slidenum">
              <a:rPr lang="en-AU"/>
              <a:pPr/>
              <a:t>35</a:t>
            </a:fld>
            <a:endParaRPr lang="en-AU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D0B892-63EE-4979-AEB3-B4886C89BF87}" type="slidenum">
              <a:rPr lang="en-AU"/>
              <a:pPr/>
              <a:t>36</a:t>
            </a:fld>
            <a:endParaRPr lang="en-AU"/>
          </a:p>
        </p:txBody>
      </p:sp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A28771-22B8-4C09-9631-921BB377FF55}" type="slidenum">
              <a:rPr lang="en-AU"/>
              <a:pPr/>
              <a:t>37</a:t>
            </a:fld>
            <a:endParaRPr lang="en-AU"/>
          </a:p>
        </p:txBody>
      </p:sp>
      <p:sp>
        <p:nvSpPr>
          <p:cNvPr id="92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726498-0128-47BF-9005-890C6FD73FFB}" type="slidenum">
              <a:rPr lang="en-AU"/>
              <a:pPr/>
              <a:t>38</a:t>
            </a:fld>
            <a:endParaRPr lang="en-AU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AC729F-B942-4DF7-89DD-E953B4C4FACD}" type="slidenum">
              <a:rPr lang="en-AU"/>
              <a:pPr/>
              <a:t>39</a:t>
            </a:fld>
            <a:endParaRPr lang="en-AU"/>
          </a:p>
        </p:txBody>
      </p:sp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779541-07B6-41D6-AFC6-E523ADF7F7B3}" type="slidenum">
              <a:rPr lang="en-AU"/>
              <a:pPr/>
              <a:t>40</a:t>
            </a:fld>
            <a:endParaRPr lang="en-AU"/>
          </a:p>
        </p:txBody>
      </p:sp>
      <p:sp>
        <p:nvSpPr>
          <p:cNvPr id="101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F08788-DDAB-49DC-B031-D786A0B3B0E2}" type="slidenum">
              <a:rPr lang="en-AU"/>
              <a:pPr/>
              <a:t>41</a:t>
            </a:fld>
            <a:endParaRPr lang="en-AU"/>
          </a:p>
        </p:txBody>
      </p:sp>
      <p:sp>
        <p:nvSpPr>
          <p:cNvPr id="104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C15616-C3D3-409A-9B15-04CBDDE008CA}" type="slidenum">
              <a:rPr lang="en-AU"/>
              <a:pPr/>
              <a:t>42</a:t>
            </a:fld>
            <a:endParaRPr lang="en-AU"/>
          </a:p>
        </p:txBody>
      </p:sp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1F40D1-6CDA-409C-BE0C-E2C20A11F9F5}" type="slidenum">
              <a:rPr lang="en-AU"/>
              <a:pPr/>
              <a:t>43</a:t>
            </a:fld>
            <a:endParaRPr lang="en-AU"/>
          </a:p>
        </p:txBody>
      </p:sp>
      <p:sp>
        <p:nvSpPr>
          <p:cNvPr id="109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734952-858F-4F15-BBC1-4A802737A828}" type="slidenum">
              <a:rPr lang="en-AU"/>
              <a:pPr/>
              <a:t>44</a:t>
            </a:fld>
            <a:endParaRPr lang="en-AU"/>
          </a:p>
        </p:txBody>
      </p:sp>
      <p:sp>
        <p:nvSpPr>
          <p:cNvPr id="1116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A6B25D-1B64-48D4-9B83-5F2FE5A76C50}" type="slidenum">
              <a:rPr lang="en-AU"/>
              <a:pPr/>
              <a:t>45</a:t>
            </a:fld>
            <a:endParaRPr lang="en-AU"/>
          </a:p>
        </p:txBody>
      </p:sp>
      <p:sp>
        <p:nvSpPr>
          <p:cNvPr id="1136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6CE2BC-C34F-4A9B-A864-2AD56D10509A}" type="slidenum">
              <a:rPr lang="en-AU"/>
              <a:pPr/>
              <a:t>46</a:t>
            </a:fld>
            <a:endParaRPr lang="en-AU"/>
          </a:p>
        </p:txBody>
      </p:sp>
      <p:sp>
        <p:nvSpPr>
          <p:cNvPr id="1157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5FBF43-70E1-4101-ABF9-853550CD1004}" type="slidenum">
              <a:rPr lang="en-AU"/>
              <a:pPr/>
              <a:t>47</a:t>
            </a:fld>
            <a:endParaRPr lang="en-AU"/>
          </a:p>
        </p:txBody>
      </p:sp>
      <p:sp>
        <p:nvSpPr>
          <p:cNvPr id="117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6DD814-9587-417A-BA7C-21F1C5C24E64}" type="slidenum">
              <a:rPr lang="en-AU"/>
              <a:pPr/>
              <a:t>48</a:t>
            </a:fld>
            <a:endParaRPr lang="en-AU"/>
          </a:p>
        </p:txBody>
      </p:sp>
      <p:sp>
        <p:nvSpPr>
          <p:cNvPr id="1198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C502F7-64A7-49BF-BBCB-F3A51B4F4815}" type="slidenum">
              <a:rPr lang="en-AU"/>
              <a:pPr/>
              <a:t>49</a:t>
            </a:fld>
            <a:endParaRPr lang="en-AU"/>
          </a:p>
        </p:txBody>
      </p:sp>
      <p:sp>
        <p:nvSpPr>
          <p:cNvPr id="1218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96E0FB-97B1-47E3-A163-1548E59B6751}" type="slidenum">
              <a:rPr lang="en-AU"/>
              <a:pPr/>
              <a:t>50</a:t>
            </a:fld>
            <a:endParaRPr lang="en-AU"/>
          </a:p>
        </p:txBody>
      </p:sp>
      <p:sp>
        <p:nvSpPr>
          <p:cNvPr id="1239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F0666-CFEB-465B-8CB1-80ED191F360F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CB389-EC0C-426B-B296-129F196D34E6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E0912-934F-4376-9749-C438DDD22A03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25A899-8E4D-4862-A8B3-3A34EAF83313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CDD887-3A18-4957-858B-78DB4675DD71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324759-62E8-4E4F-9759-2AAF550E1642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3AF3BD-2841-4C66-A55E-B3E00CA21CAD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F9B8D5-D4D9-4105-8FA6-810B5B04A8DB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842A57-EDF5-4D30-A550-3F843343AD86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73AF9-14ED-4727-8E1E-17CD8BA8AD97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52C473-7008-4FCC-AE5D-FB3927DE33EA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0E094-2D74-42B1-8432-47DE6EAF8A5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Haga clic para modificar el estilo de texto del patrón</a:t>
            </a:r>
          </a:p>
          <a:p>
            <a:pPr lvl="1"/>
            <a:r>
              <a:rPr lang="en-AU" smtClean="0"/>
              <a:t>Segundo nivel</a:t>
            </a:r>
          </a:p>
          <a:p>
            <a:pPr lvl="2"/>
            <a:r>
              <a:rPr lang="en-AU" smtClean="0"/>
              <a:t>Tercer nivel</a:t>
            </a:r>
          </a:p>
          <a:p>
            <a:pPr lvl="3"/>
            <a:r>
              <a:rPr lang="en-AU" smtClean="0"/>
              <a:t>Cuarto nivel</a:t>
            </a:r>
          </a:p>
          <a:p>
            <a:pPr lvl="4"/>
            <a:r>
              <a:rPr lang="en-A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A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A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22444DB-EF3D-4488-8E57-1A442EA7053D}" type="slidenum">
              <a:rPr lang="en-AU"/>
              <a:pPr/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146839D-169F-430B-990B-839C7C4ED72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andor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stSnd>
        <p:snd r:embed="rId3" name="Cielito Lin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1Andorra la Vella-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0"/>
            <a:ext cx="8569325" cy="6869113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1Andorra la Vell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Andorra la Vella-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15050"/>
          </a:xfrm>
          <a:prstGeom prst="rect">
            <a:avLst/>
          </a:prstGeom>
          <a:noFill/>
        </p:spPr>
      </p:pic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>
          <a:xfrm>
            <a:off x="684213" y="6165850"/>
            <a:ext cx="8229600" cy="692150"/>
          </a:xfrm>
        </p:spPr>
        <p:txBody>
          <a:bodyPr/>
          <a:lstStyle/>
          <a:p>
            <a:r>
              <a:rPr lang="pl-PL" sz="1800">
                <a:solidFill>
                  <a:schemeClr val="bg1"/>
                </a:solidFill>
                <a:latin typeface="Black Chancery" pitchFamily="2" charset="0"/>
              </a:rPr>
              <a:t>Andorra la Vella</a:t>
            </a:r>
            <a:endParaRPr lang="en-AU" sz="1800">
              <a:solidFill>
                <a:schemeClr val="bg1"/>
              </a:solidFill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Andorra la Vella-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</p:spPr>
      </p:pic>
      <p:sp>
        <p:nvSpPr>
          <p:cNvPr id="14341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092825"/>
            <a:ext cx="8229600" cy="765175"/>
          </a:xfrm>
        </p:spPr>
        <p:txBody>
          <a:bodyPr/>
          <a:lstStyle/>
          <a:p>
            <a:r>
              <a:rPr lang="pl-PL" sz="1800">
                <a:solidFill>
                  <a:schemeClr val="bg1"/>
                </a:solidFill>
                <a:latin typeface="Black Chancery" pitchFamily="2" charset="0"/>
              </a:rPr>
              <a:t>Andorra la Vella</a:t>
            </a:r>
            <a:endParaRPr lang="en-AU" sz="1800">
              <a:solidFill>
                <a:schemeClr val="bg1"/>
              </a:solidFill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1Andorra la Vella-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800">
                <a:solidFill>
                  <a:schemeClr val="bg1"/>
                </a:solidFill>
                <a:latin typeface="Black Chancery" pitchFamily="2" charset="0"/>
              </a:rPr>
              <a:t>Andorra la Vella</a:t>
            </a:r>
            <a:endParaRPr lang="en-AU" sz="1800">
              <a:solidFill>
                <a:schemeClr val="bg1"/>
              </a:solidFill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6D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1Andorra la Vella-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-6350"/>
            <a:ext cx="8496300" cy="68707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1Andorra la Vella-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</p:spPr>
      </p:pic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092825"/>
            <a:ext cx="8229600" cy="765175"/>
          </a:xfrm>
        </p:spPr>
        <p:txBody>
          <a:bodyPr/>
          <a:lstStyle/>
          <a:p>
            <a:r>
              <a:rPr lang="pl-PL" sz="1800">
                <a:solidFill>
                  <a:schemeClr val="bg1"/>
                </a:solidFill>
                <a:latin typeface="Black Chancery" pitchFamily="2" charset="0"/>
              </a:rPr>
              <a:t>Andorra la Vella</a:t>
            </a:r>
            <a:endParaRPr lang="en-AU" sz="1800">
              <a:solidFill>
                <a:schemeClr val="bg1"/>
              </a:solidFill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1Andorra la Vella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503988"/>
          </a:xfrm>
          <a:prstGeom prst="rect">
            <a:avLst/>
          </a:prstGeom>
          <a:noFill/>
        </p:spPr>
      </p:pic>
      <p:sp>
        <p:nvSpPr>
          <p:cNvPr id="26629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381750"/>
            <a:ext cx="8229600" cy="476250"/>
          </a:xfrm>
        </p:spPr>
        <p:txBody>
          <a:bodyPr/>
          <a:lstStyle/>
          <a:p>
            <a:r>
              <a:rPr lang="pl-PL" sz="1800">
                <a:solidFill>
                  <a:schemeClr val="bg1"/>
                </a:solidFill>
                <a:latin typeface="Black Chancery" pitchFamily="2" charset="0"/>
              </a:rPr>
              <a:t>Andorra la Vella</a:t>
            </a:r>
            <a:endParaRPr lang="en-AU" sz="1800">
              <a:solidFill>
                <a:schemeClr val="bg1"/>
              </a:solidFill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1Andorra la Vella-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63500"/>
            <a:ext cx="9144000" cy="6985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1Andorra la Vella-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0800"/>
            <a:ext cx="8424862" cy="68135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1parc_central_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25413"/>
            <a:ext cx="9144000" cy="6983413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2Arinsal_tardor_3_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0"/>
            <a:ext cx="8964612" cy="6935788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2arinsal_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9375"/>
            <a:ext cx="9144000" cy="70167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2arins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1113"/>
            <a:ext cx="8353425" cy="683577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2arinsal_tardor_7_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5"/>
            <a:ext cx="9144000" cy="69151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3canillo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28588"/>
            <a:ext cx="9144000" cy="7116763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3canillo-Roman church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800">
                <a:solidFill>
                  <a:schemeClr val="bg1"/>
                </a:solidFill>
                <a:latin typeface="Black Chancery" pitchFamily="2" charset="0"/>
              </a:rPr>
              <a:t>Canillo</a:t>
            </a:r>
            <a:endParaRPr lang="en-AU" sz="1800">
              <a:solidFill>
                <a:schemeClr val="bg1"/>
              </a:solidFill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3canillo region - Vall d'Iscle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7038"/>
            <a:ext cx="9144000" cy="6003925"/>
          </a:xfrm>
          <a:prstGeom prst="rect">
            <a:avLst/>
          </a:prstGeom>
          <a:noFill/>
        </p:spPr>
      </p:pic>
      <p:sp>
        <p:nvSpPr>
          <p:cNvPr id="49157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165850"/>
            <a:ext cx="8229600" cy="692150"/>
          </a:xfrm>
        </p:spPr>
        <p:txBody>
          <a:bodyPr/>
          <a:lstStyle/>
          <a:p>
            <a:r>
              <a:rPr lang="pl-PL" sz="1800">
                <a:latin typeface="Black Chancery" pitchFamily="2" charset="0"/>
              </a:rPr>
              <a:t>Canillo</a:t>
            </a:r>
            <a:endParaRPr lang="en-AU" sz="1800"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3canill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-11113"/>
            <a:ext cx="8785225" cy="6880226"/>
          </a:xfrm>
          <a:prstGeom prst="rect">
            <a:avLst/>
          </a:prstGeom>
          <a:noFill/>
        </p:spPr>
      </p:pic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32385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8748713" y="0"/>
            <a:ext cx="395287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4La Massana-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4La Massana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96838"/>
            <a:ext cx="9144000" cy="7051676"/>
          </a:xfrm>
          <a:prstGeom prst="rect">
            <a:avLst/>
          </a:prstGeom>
          <a:noFill/>
        </p:spPr>
      </p:pic>
      <p:sp>
        <p:nvSpPr>
          <p:cNvPr id="56325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6021388"/>
            <a:ext cx="8229600" cy="836612"/>
          </a:xfrm>
        </p:spPr>
        <p:txBody>
          <a:bodyPr/>
          <a:lstStyle/>
          <a:p>
            <a:r>
              <a:rPr lang="pl-PL" sz="1800">
                <a:solidFill>
                  <a:schemeClr val="bg1"/>
                </a:solidFill>
                <a:latin typeface="Black Chancery" pitchFamily="2" charset="0"/>
              </a:rPr>
              <a:t>La Massana</a:t>
            </a:r>
            <a:endParaRPr lang="en-AU" sz="1800">
              <a:solidFill>
                <a:schemeClr val="bg1"/>
              </a:solidFill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4La Massana-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31763"/>
            <a:ext cx="9144000" cy="7121526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4La Massan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5-llorts_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36525"/>
            <a:ext cx="9144000" cy="699452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5llorts_2_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-17463"/>
            <a:ext cx="8496300" cy="68929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stSnd>
        <p:snd r:embed="rId3" name="Cielito Lindo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5Llorts_romantic brid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229350"/>
          </a:xfrm>
          <a:prstGeom prst="rect">
            <a:avLst/>
          </a:prstGeom>
          <a:noFill/>
        </p:spPr>
      </p:pic>
      <p:sp>
        <p:nvSpPr>
          <p:cNvPr id="67589" name="Rectangle 5"/>
          <p:cNvSpPr>
            <a:spLocks noGrp="1" noChangeArrowheads="1"/>
          </p:cNvSpPr>
          <p:nvPr>
            <p:ph type="title"/>
          </p:nvPr>
        </p:nvSpPr>
        <p:spPr>
          <a:xfrm>
            <a:off x="395288" y="6021388"/>
            <a:ext cx="8229600" cy="836612"/>
          </a:xfrm>
        </p:spPr>
        <p:txBody>
          <a:bodyPr/>
          <a:lstStyle/>
          <a:p>
            <a:r>
              <a:rPr lang="pl-PL" sz="1800">
                <a:latin typeface="Black Chancery" pitchFamily="2" charset="0"/>
              </a:rPr>
              <a:t>LLorts</a:t>
            </a:r>
            <a:endParaRPr lang="en-AU" sz="1800"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6Ordino-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63"/>
            <a:ext cx="9144000" cy="6721476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6Ordino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</p:spPr>
      </p:pic>
      <p:sp>
        <p:nvSpPr>
          <p:cNvPr id="72709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308725"/>
            <a:ext cx="8229600" cy="549275"/>
          </a:xfrm>
        </p:spPr>
        <p:txBody>
          <a:bodyPr/>
          <a:lstStyle/>
          <a:p>
            <a:r>
              <a:rPr lang="pl-PL" sz="1800">
                <a:latin typeface="Black Chancery" pitchFamily="2" charset="0"/>
              </a:rPr>
              <a:t>Ordino</a:t>
            </a:r>
            <a:endParaRPr lang="en-AU" sz="1800">
              <a:latin typeface="Black Chancery" pitchFamily="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1" name="Picture 5" descr="6ordino_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-44450"/>
            <a:ext cx="8640763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8" name="Picture 4" descr="6ordino_nadal_3_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7150"/>
            <a:ext cx="9144000" cy="69723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7pal_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9225"/>
            <a:ext cx="9144000" cy="700722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 descr="7pal_f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688"/>
            <a:ext cx="9144000" cy="677862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4" descr="7p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-11113"/>
            <a:ext cx="8785225" cy="6880226"/>
          </a:xfrm>
          <a:prstGeom prst="rect">
            <a:avLst/>
          </a:prstGeom>
          <a:noFill/>
        </p:spPr>
      </p:pic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0" y="0"/>
            <a:ext cx="395288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8748713" y="0"/>
            <a:ext cx="395287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 descr="8Sant Julia de Lori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763"/>
            <a:ext cx="8642350" cy="6853237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8" name="Picture 4" descr="8Sant Julia de Loria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</p:spPr>
      </p:pic>
      <p:sp>
        <p:nvSpPr>
          <p:cNvPr id="8806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237288"/>
            <a:ext cx="6826250" cy="620712"/>
          </a:xfrm>
        </p:spPr>
        <p:txBody>
          <a:bodyPr/>
          <a:lstStyle/>
          <a:p>
            <a:pPr algn="r"/>
            <a:r>
              <a:rPr lang="en-AU" sz="1800">
                <a:solidFill>
                  <a:schemeClr val="bg1"/>
                </a:solidFill>
                <a:latin typeface="Black Chancery" pitchFamily="2" charset="0"/>
              </a:rPr>
              <a:t>Sant Julia de Loria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0" name="Picture 4" descr="8Sant Julia de Loria-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</p:spPr>
      </p:pic>
      <p:sp>
        <p:nvSpPr>
          <p:cNvPr id="91141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6381750"/>
            <a:ext cx="8229600" cy="476250"/>
          </a:xfrm>
        </p:spPr>
        <p:txBody>
          <a:bodyPr/>
          <a:lstStyle/>
          <a:p>
            <a:r>
              <a:rPr lang="en-AU" sz="1800">
                <a:solidFill>
                  <a:schemeClr val="bg1"/>
                </a:solidFill>
                <a:latin typeface="Black Chancery" pitchFamily="2" charset="0"/>
              </a:rPr>
              <a:t>Sant Julia de Loria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A7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0" name="Picture 4" descr="9Solde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15050"/>
          </a:xfrm>
          <a:prstGeom prst="rect">
            <a:avLst/>
          </a:prstGeom>
          <a:noFill/>
        </p:spPr>
      </p:pic>
      <p:sp>
        <p:nvSpPr>
          <p:cNvPr id="96261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092825"/>
            <a:ext cx="8229600" cy="765175"/>
          </a:xfrm>
        </p:spPr>
        <p:txBody>
          <a:bodyPr/>
          <a:lstStyle/>
          <a:p>
            <a:r>
              <a:rPr lang="en-AU" sz="1800">
                <a:latin typeface="Black Chancery" pitchFamily="2" charset="0"/>
              </a:rPr>
              <a:t>Soldeu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A7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3" name="Picture 5" descr="9Soldeu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13463"/>
          </a:xfrm>
          <a:prstGeom prst="rect">
            <a:avLst/>
          </a:prstGeom>
          <a:noFill/>
        </p:spPr>
      </p:pic>
      <p:sp>
        <p:nvSpPr>
          <p:cNvPr id="94214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6165850"/>
            <a:ext cx="8229600" cy="692150"/>
          </a:xfrm>
        </p:spPr>
        <p:txBody>
          <a:bodyPr/>
          <a:lstStyle/>
          <a:p>
            <a:r>
              <a:rPr lang="en-AU" sz="1800">
                <a:latin typeface="Black Chancery" pitchFamily="2" charset="0"/>
              </a:rPr>
              <a:t>Soldeu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B1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6" name="Picture 4" descr="9Soldeu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15050"/>
          </a:xfrm>
          <a:prstGeom prst="rect">
            <a:avLst/>
          </a:prstGeom>
          <a:noFill/>
        </p:spPr>
      </p:pic>
      <p:sp>
        <p:nvSpPr>
          <p:cNvPr id="100357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165850"/>
            <a:ext cx="8229600" cy="692150"/>
          </a:xfrm>
        </p:spPr>
        <p:txBody>
          <a:bodyPr/>
          <a:lstStyle/>
          <a:p>
            <a:r>
              <a:rPr lang="en-AU" sz="1800">
                <a:latin typeface="Black Chancery" pitchFamily="2" charset="0"/>
              </a:rPr>
              <a:t>Soldeu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8" name="Picture 4" descr="Casa de la V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0"/>
            <a:ext cx="9217025" cy="6897688"/>
          </a:xfrm>
          <a:prstGeom prst="rect">
            <a:avLst/>
          </a:prstGeom>
          <a:noFill/>
        </p:spPr>
      </p:pic>
      <p:sp>
        <p:nvSpPr>
          <p:cNvPr id="103429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6381750"/>
            <a:ext cx="8229600" cy="476250"/>
          </a:xfrm>
        </p:spPr>
        <p:txBody>
          <a:bodyPr/>
          <a:lstStyle/>
          <a:p>
            <a:r>
              <a:rPr lang="en-AU" sz="1800">
                <a:solidFill>
                  <a:schemeClr val="bg1"/>
                </a:solidFill>
                <a:latin typeface="Black Chancery" pitchFamily="2" charset="0"/>
              </a:rPr>
              <a:t>Casa de la Vall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0" name="Picture 4" descr="Casa de la Vall_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74638"/>
            <a:ext cx="9144000" cy="7132638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8" name="Picture 4" descr="Engolasters La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5"/>
            <a:ext cx="9144000" cy="69151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6" name="Picture 4" descr="lake-in-andor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4" name="Picture 4" descr="leftbehind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2" name="Picture 4" descr="les_bordes_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7881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 descr="sispony_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39713"/>
            <a:ext cx="9144000" cy="7097713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 descr="vall_de_rialb_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46088"/>
            <a:ext cx="9144000" cy="7304088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 descr="Horses in Andor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624205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4" name="Picture 4" descr="crocus-fly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8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924300" y="5589588"/>
            <a:ext cx="3240088" cy="1268412"/>
          </a:xfrm>
        </p:spPr>
        <p:txBody>
          <a:bodyPr/>
          <a:lstStyle/>
          <a:p>
            <a:r>
              <a:rPr lang="en-AU" sz="2000">
                <a:solidFill>
                  <a:schemeClr val="bg1"/>
                </a:solidFill>
                <a:latin typeface="Times New Roman" pitchFamily="18" charset="0"/>
              </a:rPr>
              <a:t>Author : kangur06</a:t>
            </a:r>
          </a:p>
          <a:p>
            <a:r>
              <a:rPr lang="en-AU" sz="2000">
                <a:solidFill>
                  <a:schemeClr val="bg1"/>
                </a:solidFill>
                <a:latin typeface="Times New Roman" pitchFamily="18" charset="0"/>
              </a:rPr>
              <a:t>Images from the Internet </a:t>
            </a:r>
          </a:p>
          <a:p>
            <a:r>
              <a:rPr lang="pl-PL" sz="2000">
                <a:latin typeface="Times New Roman" pitchFamily="18" charset="0"/>
              </a:rPr>
              <a:t>Music</a:t>
            </a:r>
            <a:r>
              <a:rPr lang="en-AU" sz="2000">
                <a:latin typeface="Times New Roman" pitchFamily="18" charset="0"/>
              </a:rPr>
              <a:t>: </a:t>
            </a:r>
            <a:r>
              <a:rPr lang="pl-PL" sz="2000">
                <a:latin typeface="Times New Roman" pitchFamily="18" charset="0"/>
              </a:rPr>
              <a:t>Cielito Lindo</a:t>
            </a:r>
            <a:endParaRPr lang="en-AU" sz="2000"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DORRA">
  <a:themeElements>
    <a:clrScheme name="ANDOR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NDORR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NDOR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OR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OR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OR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OR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OR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OR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OR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OR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OR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OR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OR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ANDORRA</Template>
  <TotalTime>2</TotalTime>
  <Words>150</Words>
  <Application>Microsoft PowerPoint</Application>
  <PresentationFormat>Presentación en pantalla (4:3)</PresentationFormat>
  <Paragraphs>97</Paragraphs>
  <Slides>51</Slides>
  <Notes>50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6" baseType="lpstr">
      <vt:lpstr>Arial</vt:lpstr>
      <vt:lpstr>Black Chancery</vt:lpstr>
      <vt:lpstr>Times New Roman</vt:lpstr>
      <vt:lpstr>ANDORRA</vt:lpstr>
      <vt:lpstr>Diseño predeterminado</vt:lpstr>
      <vt:lpstr>Diapositiva 1</vt:lpstr>
      <vt:lpstr>Diapositiva 2</vt:lpstr>
      <vt:lpstr>Diapositiva 3</vt:lpstr>
      <vt:lpstr>Andorra la Vella</vt:lpstr>
      <vt:lpstr>Andorra la Vella</vt:lpstr>
      <vt:lpstr>Andorra la Vella</vt:lpstr>
      <vt:lpstr>Diapositiva 7</vt:lpstr>
      <vt:lpstr>Andorra la Vella</vt:lpstr>
      <vt:lpstr>Andorra la Vella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Canillo</vt:lpstr>
      <vt:lpstr>Canillo</vt:lpstr>
      <vt:lpstr>Diapositiva 20</vt:lpstr>
      <vt:lpstr>Diapositiva 21</vt:lpstr>
      <vt:lpstr>La Massana</vt:lpstr>
      <vt:lpstr>Diapositiva 23</vt:lpstr>
      <vt:lpstr>Diapositiva 24</vt:lpstr>
      <vt:lpstr>Diapositiva 25</vt:lpstr>
      <vt:lpstr>Diapositiva 26</vt:lpstr>
      <vt:lpstr>LLorts</vt:lpstr>
      <vt:lpstr>Diapositiva 28</vt:lpstr>
      <vt:lpstr>Ordino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Sant Julia de Loria</vt:lpstr>
      <vt:lpstr>Sant Julia de Loria</vt:lpstr>
      <vt:lpstr>Soldeu</vt:lpstr>
      <vt:lpstr>Soldeu</vt:lpstr>
      <vt:lpstr>Soldeu</vt:lpstr>
      <vt:lpstr>Casa de la Vall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2014-05-08T20:44:13Z</dcterms:created>
  <dcterms:modified xsi:type="dcterms:W3CDTF">2014-05-08T20:47:07Z</dcterms:modified>
</cp:coreProperties>
</file>