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89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7" r:id="rId28"/>
    <p:sldId id="286" r:id="rId29"/>
    <p:sldId id="290" r:id="rId30"/>
  </p:sldIdLst>
  <p:sldSz cx="8821738" cy="5400675"/>
  <p:notesSz cx="6858000" cy="9144000"/>
  <p:defaultTextStyle>
    <a:defPPr>
      <a:defRPr lang="nl-BE"/>
    </a:defPPr>
    <a:lvl1pPr algn="l" defTabSz="8016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00050" indent="57150" algn="l" defTabSz="8016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801688" indent="112713" algn="l" defTabSz="8016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203325" indent="168275" algn="l" defTabSz="8016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603375" indent="225425" algn="l" defTabSz="8016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TRx9/7b86soaKIrAg0gWA==" hashData="6K3f5HaawScEahDgR9V3n3sbgh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496" autoAdjust="0"/>
    <p:restoredTop sz="94660"/>
  </p:normalViewPr>
  <p:slideViewPr>
    <p:cSldViewPr>
      <p:cViewPr>
        <p:scale>
          <a:sx n="88" d="100"/>
          <a:sy n="88" d="100"/>
        </p:scale>
        <p:origin x="-576" y="-198"/>
      </p:cViewPr>
      <p:guideLst>
        <p:guide orient="horz" pos="1701"/>
        <p:guide pos="27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61631" y="1677711"/>
            <a:ext cx="7498478" cy="115764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23262" y="3060383"/>
            <a:ext cx="6175216" cy="138017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7C12F-2EE3-4E34-BAC1-4672BAAA1BC9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4E686-955E-4C34-94A5-CC89512E1F7D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41003253"/>
      </p:ext>
    </p:extLst>
  </p:cSld>
  <p:clrMapOvr>
    <a:masterClrMapping/>
  </p:clrMapOvr>
  <p:transition spd="slow"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03433-BA5D-4044-8CF4-9137B738F617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95E15-0D16-4E85-96AC-98B82D699FA6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582521354"/>
      </p:ext>
    </p:extLst>
  </p:cSld>
  <p:clrMapOvr>
    <a:masterClrMapping/>
  </p:clrMapOvr>
  <p:transition spd="slow"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96857" y="3470434"/>
            <a:ext cx="7498478" cy="1072634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96857" y="2289038"/>
            <a:ext cx="7498478" cy="118139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5DB43-38CC-4406-968B-7FD50878084B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3C2FB-83AB-49FC-BBC3-9544551679A3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424792645"/>
      </p:ext>
    </p:extLst>
  </p:cSld>
  <p:clrMapOvr>
    <a:masterClrMapping/>
  </p:clrMapOvr>
  <p:transition spd="slow"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41087" y="1260158"/>
            <a:ext cx="3896268" cy="356419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484384" y="1260158"/>
            <a:ext cx="3896268" cy="356419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2D984-E5E3-47E5-8181-D9A0883BE116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1A8CA-D3C4-4562-904F-4D86F62CCDC2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05557240"/>
      </p:ext>
    </p:extLst>
  </p:cSld>
  <p:clrMapOvr>
    <a:masterClrMapping/>
  </p:clrMapOvr>
  <p:transition spd="slow"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41087" y="1208902"/>
            <a:ext cx="3897800" cy="50381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41087" y="1712714"/>
            <a:ext cx="3897800" cy="3111639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481322" y="1208902"/>
            <a:ext cx="3899330" cy="50381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481322" y="1712714"/>
            <a:ext cx="3899330" cy="3111639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A7794-7248-458F-87D3-EF90EB5B8AA8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A898B-90B1-407E-9EAA-C89DA82A290D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92664907"/>
      </p:ext>
    </p:extLst>
  </p:cSld>
  <p:clrMapOvr>
    <a:masterClrMapping/>
  </p:clrMapOvr>
  <p:transition spd="slow"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52E0B-AEC3-4173-B951-A73E43A7BAA3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28CAF-0004-464B-94DC-38E3A81FF8A3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987919415"/>
      </p:ext>
    </p:extLst>
  </p:cSld>
  <p:clrMapOvr>
    <a:masterClrMapping/>
  </p:clrMapOvr>
  <p:transition spd="slow"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BB00F-6E1B-4961-8098-4198411F40B9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AEDF2-9A14-4269-86B8-FC65E537F497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81240193"/>
      </p:ext>
    </p:extLst>
  </p:cSld>
  <p:clrMapOvr>
    <a:masterClrMapping/>
  </p:clrMapOvr>
  <p:transition spd="slow"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41088" y="215027"/>
            <a:ext cx="2902291" cy="91511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449055" y="215028"/>
            <a:ext cx="4931597" cy="460932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41088" y="1130142"/>
            <a:ext cx="2902291" cy="3694212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2399F-D216-490F-B3DA-F2A7913AA0F1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B3850-AD10-43F7-ABF1-198254AC7925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84900062"/>
      </p:ext>
    </p:extLst>
  </p:cSld>
  <p:clrMapOvr>
    <a:masterClrMapping/>
  </p:clrMapOvr>
  <p:transition spd="slow"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29122" y="3780473"/>
            <a:ext cx="5293043" cy="44630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29122" y="482561"/>
            <a:ext cx="5293043" cy="324040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29122" y="4226780"/>
            <a:ext cx="5293043" cy="633829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464A1-F858-48D3-8A75-8530FD1F9D29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63F7B-4824-4A4F-ADCF-AFE48DAA357B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45246169"/>
      </p:ext>
    </p:extLst>
  </p:cSld>
  <p:clrMapOvr>
    <a:masterClrMapping/>
  </p:clrMapOvr>
  <p:transition spd="slow"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66E00-0F7D-4F01-97E3-52EE6C0E8321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CAEAF-E891-4CF7-A5A6-80816B6C3568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75605251"/>
      </p:ext>
    </p:extLst>
  </p:cSld>
  <p:clrMapOvr>
    <a:masterClrMapping/>
  </p:clrMapOvr>
  <p:transition spd="slow"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395760" y="216278"/>
            <a:ext cx="1984891" cy="460807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41087" y="216278"/>
            <a:ext cx="5807644" cy="460807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80AE7-F7B2-4CCB-9874-50F5989B399C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97959-16F1-482A-BF14-AC7C5301BA4D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500023105"/>
      </p:ext>
    </p:extLst>
  </p:cSld>
  <p:clrMapOvr>
    <a:masterClrMapping/>
  </p:clrMapOvr>
  <p:transition spd="slow"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61631" y="1677711"/>
            <a:ext cx="7498477" cy="1157645"/>
          </a:xfrm>
          <a:prstGeom prst="rect">
            <a:avLst/>
          </a:prstGeom>
        </p:spPr>
        <p:txBody>
          <a:bodyPr lIns="81253" tIns="40626" rIns="81253" bIns="4062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23261" y="3060383"/>
            <a:ext cx="6175217" cy="1380173"/>
          </a:xfrm>
          <a:prstGeom prst="rect">
            <a:avLst/>
          </a:prstGeom>
        </p:spPr>
        <p:txBody>
          <a:bodyPr lIns="81253" tIns="40626" rIns="81253" bIns="40626"/>
          <a:lstStyle>
            <a:lvl1pPr marL="0" indent="0" algn="ctr">
              <a:buNone/>
              <a:defRPr/>
            </a:lvl1pPr>
            <a:lvl2pPr marL="406264" indent="0" algn="ctr">
              <a:buNone/>
              <a:defRPr/>
            </a:lvl2pPr>
            <a:lvl3pPr marL="812527" indent="0" algn="ctr">
              <a:buNone/>
              <a:defRPr/>
            </a:lvl3pPr>
            <a:lvl4pPr marL="1218791" indent="0" algn="ctr">
              <a:buNone/>
              <a:defRPr/>
            </a:lvl4pPr>
            <a:lvl5pPr marL="1625054" indent="0" algn="ctr">
              <a:buNone/>
              <a:defRPr/>
            </a:lvl5pPr>
            <a:lvl6pPr marL="2031317" indent="0" algn="ctr">
              <a:buNone/>
              <a:defRPr/>
            </a:lvl6pPr>
            <a:lvl7pPr marL="2437581" indent="0" algn="ctr">
              <a:buNone/>
              <a:defRPr/>
            </a:lvl7pPr>
            <a:lvl8pPr marL="2843844" indent="0" algn="ctr">
              <a:buNone/>
              <a:defRPr/>
            </a:lvl8pPr>
            <a:lvl9pPr marL="32501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277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94000"/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41325" y="215900"/>
            <a:ext cx="79390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229" tIns="40115" rIns="80229" bIns="401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  <a:endParaRPr lang="nl-BE" smtClean="0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41325" y="1260475"/>
            <a:ext cx="7939088" cy="356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0229" tIns="40115" rIns="80229" bIns="401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 smtClean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41325" y="5005388"/>
            <a:ext cx="2057400" cy="287337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 defTabSz="802295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387510-CFBD-42AA-AF09-A7642679EEA5}" type="datetimeFigureOut">
              <a:rPr lang="nl-BE"/>
              <a:pPr>
                <a:defRPr/>
              </a:pPr>
              <a:t>22/11/2020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014663" y="5005388"/>
            <a:ext cx="2792412" cy="287337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 defTabSz="802295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323013" y="5005388"/>
            <a:ext cx="2057400" cy="287337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 defTabSz="802295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17B17F-EE24-4473-97BB-788CA90FAECE}" type="slidenum">
              <a:rPr lang="nl-BE"/>
              <a:pPr>
                <a:defRPr/>
              </a:pPr>
              <a:t>‹Nº›</a:t>
            </a:fld>
            <a:endParaRPr lang="nl-B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/>
  <p:txStyles>
    <p:titleStyle>
      <a:lvl1pPr algn="ctr" defTabSz="801688" rtl="0" eaLnBrk="1" fontAlgn="base" hangingPunct="1">
        <a:spcBef>
          <a:spcPct val="0"/>
        </a:spcBef>
        <a:spcAft>
          <a:spcPct val="0"/>
        </a:spcAft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2pPr>
      <a:lvl3pPr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3pPr>
      <a:lvl4pPr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4pPr>
      <a:lvl5pPr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5pPr>
      <a:lvl6pPr marL="457200"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6pPr>
      <a:lvl7pPr marL="914400"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7pPr>
      <a:lvl8pPr marL="1371600"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8pPr>
      <a:lvl9pPr marL="1828800" algn="ctr" defTabSz="801688" rtl="0" eaLnBrk="1" fontAlgn="base" hangingPunct="1">
        <a:spcBef>
          <a:spcPct val="0"/>
        </a:spcBef>
        <a:spcAft>
          <a:spcPct val="0"/>
        </a:spcAft>
        <a:defRPr sz="3900">
          <a:solidFill>
            <a:schemeClr val="tx1"/>
          </a:solidFill>
          <a:latin typeface="Calibri" pitchFamily="34" charset="0"/>
        </a:defRPr>
      </a:lvl9pPr>
    </p:titleStyle>
    <p:bodyStyle>
      <a:lvl1pPr marL="300038" indent="-300038" algn="l" defTabSz="8016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0875" indent="-249238" algn="l" defTabSz="8016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1713" indent="-200025" algn="l" defTabSz="8016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03350" indent="-200025" algn="l" defTabSz="8016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04988" indent="-200025" algn="l" defTabSz="8016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1087" y="4918115"/>
            <a:ext cx="2058406" cy="37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263" tIns="40631" rIns="81263" bIns="40631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 defTabSz="91440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5pPr>
      <a:lvl6pPr marL="406314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6pPr>
      <a:lvl7pPr marL="812627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7pPr>
      <a:lvl8pPr marL="1218941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8pPr>
      <a:lvl9pPr marL="1625255" algn="ctr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04735" indent="-304735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60260" indent="-253946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2pPr>
      <a:lvl3pPr marL="1015784" indent="-203157" algn="l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cs typeface="+mn-cs"/>
        </a:defRPr>
      </a:lvl3pPr>
      <a:lvl4pPr marL="1422098" indent="-203157" algn="l" rtl="0" fontAlgn="base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828411" indent="-203157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2234725" indent="-203157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6pPr>
      <a:lvl7pPr marL="2641039" indent="-203157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7pPr>
      <a:lvl8pPr marL="3047352" indent="-203157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8pPr>
      <a:lvl9pPr marL="3453666" indent="-203157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6314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2627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18941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25255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1568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37882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44195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50509" algn="l" defTabSz="81262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3" descr="4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28588"/>
            <a:ext cx="8605838" cy="51435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vak 4"/>
          <p:cNvSpPr txBox="1"/>
          <p:nvPr/>
        </p:nvSpPr>
        <p:spPr>
          <a:xfrm>
            <a:off x="764158" y="2057395"/>
            <a:ext cx="6709948" cy="1569660"/>
          </a:xfrm>
          <a:prstGeom prst="rect">
            <a:avLst/>
          </a:prstGeom>
          <a:noFill/>
        </p:spPr>
        <p:txBody>
          <a:bodyPr>
            <a:prstTxWarp prst="textInflateBottom">
              <a:avLst/>
            </a:prstTxWarp>
            <a:spAutoFit/>
          </a:bodyPr>
          <a:lstStyle/>
          <a:p>
            <a:pPr defTabSz="8022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l-BE" sz="96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Copperplate Gothic Bold" pitchFamily="34" charset="0"/>
                <a:cs typeface="+mn-cs"/>
              </a:rPr>
              <a:t>A</a:t>
            </a:r>
            <a:r>
              <a:rPr lang="nl-BE" sz="96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Copperplate Gothic Bold" pitchFamily="34" charset="0"/>
                <a:cs typeface="+mn-cs"/>
              </a:rPr>
              <a:t>ndorra</a:t>
            </a:r>
            <a:endParaRPr lang="nl-BE" sz="96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Copperplate Gothic Bold" pitchFamily="34" charset="0"/>
              <a:cs typeface="+mn-cs"/>
            </a:endParaRPr>
          </a:p>
        </p:txBody>
      </p:sp>
    </p:spTree>
  </p:cSld>
  <p:clrMapOvr>
    <a:masterClrMapping/>
  </p:clrMapOvr>
  <p:transition spd="slow" advClick="0" advTm="8000">
    <p:sndAc>
      <p:stSnd>
        <p:snd r:embed="rId2" name="02.Bert_Kaempfert_-_Tenderl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390569850_4b7b31205c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200025"/>
            <a:ext cx="8459788" cy="50006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26480909_bfb53eac2d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200025"/>
            <a:ext cx="8459788" cy="500062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390570146_02a1a58845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819512827_8b3096b1d8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2337741277_73eab58740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4178572052_db9a62f1dd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271463"/>
            <a:ext cx="8574088" cy="485775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3767046862_29c3d149ed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2" descr="3774083719_f8925ccbaa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3816682556_841c6a75d9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3949797885_81b3db737c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4013764151_a2a32abe4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200025"/>
            <a:ext cx="8002588" cy="500062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4014533060_90da5eb0a7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271463"/>
            <a:ext cx="8288338" cy="485775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4029598442_63366bc8bb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271463"/>
            <a:ext cx="8288338" cy="48577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4102615442_4fd4d37f2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4130945014_530c2fefb0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4177806155_c44d52f78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4177806759_a9f33657c6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4177807273_64a1920721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4177811489_3ee1e08025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4267993737_e9e78b54c4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4313879416_21b2088554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4332396696_bf04119df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263" y="200025"/>
            <a:ext cx="8431212" cy="5000625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4355845590_1b9803a66c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4445618818_9811db0d9e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8588"/>
            <a:ext cx="8574088" cy="51435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2741200044_23c9c90f31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200025"/>
            <a:ext cx="7246937" cy="5000625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2" descr="4143860982_54a89eda89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200025"/>
            <a:ext cx="8431212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kstvak 2"/>
          <p:cNvSpPr txBox="1"/>
          <p:nvPr/>
        </p:nvSpPr>
        <p:spPr>
          <a:xfrm>
            <a:off x="1053283" y="914387"/>
            <a:ext cx="1702710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nl-BE" sz="5400" i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Ein </a:t>
            </a:r>
            <a:endParaRPr lang="nl-BE" sz="5400" i="1" spc="3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60158"/>
            <a:ext cx="8821738" cy="1800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253" tIns="40626" rIns="81253" bIns="40626" anchor="ctr"/>
          <a:lstStyle/>
          <a:p>
            <a:pPr defTabSz="812627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40181"/>
            <a:ext cx="8821738" cy="396049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253" tIns="40626" rIns="81253" bIns="40626" anchor="ctr"/>
          <a:lstStyle/>
          <a:p>
            <a:pPr algn="ctr" defTabSz="812627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77" y="0"/>
            <a:ext cx="4704927" cy="123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00189"/>
            <a:ext cx="8821738" cy="209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53" tIns="40626" rIns="81253" bIns="40626">
            <a:spAutoFit/>
          </a:bodyPr>
          <a:lstStyle/>
          <a:p>
            <a:pPr algn="ctr" defTabSz="812627">
              <a:spcBef>
                <a:spcPct val="50000"/>
              </a:spcBef>
            </a:pPr>
            <a:r>
              <a:rPr lang="es-ES" sz="53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02717" y="3720466"/>
            <a:ext cx="2573007" cy="1490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253" tIns="40626" rIns="81253" bIns="40626">
            <a:spAutoFit/>
          </a:bodyPr>
          <a:lstStyle/>
          <a:p>
            <a:pPr algn="ctr" defTabSz="812627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812627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073" y="3300413"/>
            <a:ext cx="2278949" cy="18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267" y="3840481"/>
            <a:ext cx="1176232" cy="78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0293"/>
            <a:ext cx="514601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60346"/>
            <a:ext cx="514601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80398"/>
            <a:ext cx="514601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0451"/>
            <a:ext cx="514601" cy="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dorre .. 07 06 2010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Andorre .. 07 06 2010</Template>
  <TotalTime>2</TotalTime>
  <Words>18</Words>
  <Application>Microsoft Office PowerPoint</Application>
  <PresentationFormat>Personalizado</PresentationFormat>
  <Paragraphs>4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Arial</vt:lpstr>
      <vt:lpstr>Calibri</vt:lpstr>
      <vt:lpstr>Vivaldi</vt:lpstr>
      <vt:lpstr>Andorre .. 07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2020-11-22T18:30:50Z</dcterms:created>
  <dcterms:modified xsi:type="dcterms:W3CDTF">2020-11-22T18:33:21Z</dcterms:modified>
</cp:coreProperties>
</file>