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6" r:id="rId4"/>
    <p:sldId id="287" r:id="rId5"/>
    <p:sldId id="288" r:id="rId6"/>
    <p:sldId id="307" r:id="rId7"/>
    <p:sldId id="290" r:id="rId8"/>
    <p:sldId id="309" r:id="rId9"/>
    <p:sldId id="308" r:id="rId10"/>
    <p:sldId id="310" r:id="rId11"/>
    <p:sldId id="292" r:id="rId12"/>
    <p:sldId id="293" r:id="rId13"/>
    <p:sldId id="311" r:id="rId14"/>
    <p:sldId id="313" r:id="rId15"/>
    <p:sldId id="312" r:id="rId16"/>
    <p:sldId id="314" r:id="rId17"/>
    <p:sldId id="315" r:id="rId18"/>
    <p:sldId id="275" r:id="rId19"/>
    <p:sldId id="264" r:id="rId20"/>
    <p:sldId id="303" r:id="rId21"/>
    <p:sldId id="301" r:id="rId22"/>
    <p:sldId id="258" r:id="rId23"/>
    <p:sldId id="302" r:id="rId24"/>
    <p:sldId id="305" r:id="rId25"/>
    <p:sldId id="262" r:id="rId26"/>
    <p:sldId id="260" r:id="rId27"/>
    <p:sldId id="261" r:id="rId28"/>
    <p:sldId id="294" r:id="rId29"/>
    <p:sldId id="263" r:id="rId30"/>
    <p:sldId id="295" r:id="rId31"/>
    <p:sldId id="265" r:id="rId32"/>
    <p:sldId id="296" r:id="rId33"/>
    <p:sldId id="267" r:id="rId34"/>
    <p:sldId id="317" r:id="rId35"/>
    <p:sldId id="319" r:id="rId36"/>
    <p:sldId id="318" r:id="rId37"/>
    <p:sldId id="268" r:id="rId38"/>
    <p:sldId id="283" r:id="rId39"/>
    <p:sldId id="266" r:id="rId40"/>
    <p:sldId id="316" r:id="rId41"/>
    <p:sldId id="269" r:id="rId42"/>
    <p:sldId id="270" r:id="rId43"/>
    <p:sldId id="271" r:id="rId44"/>
    <p:sldId id="273" r:id="rId45"/>
    <p:sldId id="297" r:id="rId46"/>
    <p:sldId id="320" r:id="rId47"/>
    <p:sldId id="322" r:id="rId48"/>
    <p:sldId id="291" r:id="rId49"/>
    <p:sldId id="300" r:id="rId50"/>
    <p:sldId id="298" r:id="rId51"/>
    <p:sldId id="279" r:id="rId52"/>
    <p:sldId id="280" r:id="rId53"/>
    <p:sldId id="281" r:id="rId54"/>
    <p:sldId id="282" r:id="rId55"/>
    <p:sldId id="285" r:id="rId56"/>
    <p:sldId id="323" r:id="rId5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dxk4hO0gFP6ljxY1M+BzA==" hashData="2PZ7VEDOedeVoerQHfXKTMWhxs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7" d="100"/>
          <a:sy n="47" d="100"/>
        </p:scale>
        <p:origin x="-1656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15582-0D29-41DB-88AC-913FF88449C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9441923"/>
      </p:ext>
    </p:extLst>
  </p:cSld>
  <p:clrMapOvr>
    <a:masterClrMapping/>
  </p:clrMapOvr>
  <p:transition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D4F6D-DA8D-49EE-8D9F-0378D63B47F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8163739"/>
      </p:ext>
    </p:extLst>
  </p:cSld>
  <p:clrMapOvr>
    <a:masterClrMapping/>
  </p:clrMapOvr>
  <p:transition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B1F31-304B-4952-B4A3-D1418591CD6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8304681"/>
      </p:ext>
    </p:extLst>
  </p:cSld>
  <p:clrMapOvr>
    <a:masterClrMapping/>
  </p:clrMapOvr>
  <p:transition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46675-33CC-4020-9BD0-2A0CAFD8205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4567585"/>
      </p:ext>
    </p:extLst>
  </p:cSld>
  <p:clrMapOvr>
    <a:masterClrMapping/>
  </p:clrMapOvr>
  <p:transition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70C4B-8EEE-41AD-94CC-A9F24449B75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043241"/>
      </p:ext>
    </p:extLst>
  </p:cSld>
  <p:clrMapOvr>
    <a:masterClrMapping/>
  </p:clrMapOvr>
  <p:transition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CCCA3-0219-41C9-8247-8D6B13D790D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1824050"/>
      </p:ext>
    </p:extLst>
  </p:cSld>
  <p:clrMapOvr>
    <a:masterClrMapping/>
  </p:clrMapOvr>
  <p:transition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F3E28-B213-4A2C-A0B6-2B9105A9769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5210132"/>
      </p:ext>
    </p:extLst>
  </p:cSld>
  <p:clrMapOvr>
    <a:masterClrMapping/>
  </p:clrMapOvr>
  <p:transition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2B346-56E6-4D90-BE47-E0D3134819C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9685158"/>
      </p:ext>
    </p:extLst>
  </p:cSld>
  <p:clrMapOvr>
    <a:masterClrMapping/>
  </p:clrMapOvr>
  <p:transition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654FA-B23D-454A-919F-5F8B43013C0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3281147"/>
      </p:ext>
    </p:extLst>
  </p:cSld>
  <p:clrMapOvr>
    <a:masterClrMapping/>
  </p:clrMapOvr>
  <p:transition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7A8BF-8B3D-458F-983C-C5D4D754DEB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1420010"/>
      </p:ext>
    </p:extLst>
  </p:cSld>
  <p:clrMapOvr>
    <a:masterClrMapping/>
  </p:clrMapOvr>
  <p:transition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757EE-43CF-4EDE-B716-F31B0C18E75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5942309"/>
      </p:ext>
    </p:extLst>
  </p:cSld>
  <p:clrMapOvr>
    <a:masterClrMapping/>
  </p:clrMapOvr>
  <p:transition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80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F2F8610-5CCC-4D6C-A5BB-E2A87F8FFA9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Dokumente und Einstellungen\internet\Eigene Dateien\Eigene Bilder\0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214313"/>
            <a:ext cx="9032875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  <p:sndAc>
      <p:stSnd loop="1">
        <p:snd r:embed="rId2" name="087_The_Shadows_Peace_Pip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kumente und Einstellungen\internet\Eigene Dateien\Eigene Bilder\mbelgiu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85750"/>
            <a:ext cx="6038850" cy="631190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Łącznik prosty ze strzałką 3"/>
          <p:cNvCxnSpPr/>
          <p:nvPr/>
        </p:nvCxnSpPr>
        <p:spPr>
          <a:xfrm rot="16200000" flipH="1">
            <a:off x="4357687" y="763588"/>
            <a:ext cx="1216025" cy="78740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C:\Dokumente und Einstellungen\internet\Eigene Dateien\Eigene Bilder\Unbenan 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12875"/>
            <a:ext cx="20161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2" descr="600px-Flag_of_Antwerp_%28City%29_svg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508500"/>
            <a:ext cx="221456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kumente und Einstellungen\internet\Eigene Dateien\Eigene Bilder\panorama miasta z kated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1" descr="444px-Antwerpen_olv-kathedraal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75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ps (4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33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 descr="C:\Dokumente und Einstellungen\internet\Eigene Dateien\Eigene Bilder\450px-Antwerpen_rubens_met_kathedraal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7813"/>
          <a:stretch>
            <a:fillRect/>
          </a:stretch>
        </p:blipFill>
        <p:spPr bwMode="auto">
          <a:xfrm>
            <a:off x="5214938" y="71438"/>
            <a:ext cx="3786187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pole tekstowe 3"/>
          <p:cNvSpPr txBox="1">
            <a:spLocks noChangeArrowheads="1"/>
          </p:cNvSpPr>
          <p:nvPr/>
        </p:nvSpPr>
        <p:spPr bwMode="auto">
          <a:xfrm>
            <a:off x="5214938" y="6143625"/>
            <a:ext cx="3929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de-DE" sz="1800"/>
              <a:t>Peter Paul Rubens (1577-1640)</a:t>
            </a:r>
            <a:endParaRPr lang="pl-PL" sz="1800"/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ps (2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418138" cy="723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kumente und Einstellungen\internet\Eigene Dateien\Eigene Bilder\800px-Liebfrauenkathedral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kumente und Einstellungen\internet\Eigene Dateien\Eigene Bilder\800px-Rubens_Kreuzaufrichtun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rostokąt 2"/>
          <p:cNvSpPr/>
          <p:nvPr/>
        </p:nvSpPr>
        <p:spPr>
          <a:xfrm>
            <a:off x="3708400" y="5805488"/>
            <a:ext cx="171291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dirty="0">
                <a:solidFill>
                  <a:schemeClr val="bg2">
                    <a:lumMod val="20000"/>
                    <a:lumOff val="80000"/>
                  </a:schemeClr>
                </a:solidFill>
              </a:rPr>
              <a:t>P.P Rubens  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kumente und Einstellungen\internet\Eigene Dateien\Eigene Bilder\untitle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430213"/>
            <a:ext cx="9145588" cy="585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az 1" descr="800px-Grote_Markt_rynek miast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az 1" descr="800px-Antwerpen_Stadhuis_2006-05-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kumente und Einstellungen\internet\Eigene Dateien\Eigene Bilder\antwerpen-grote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333375"/>
            <a:ext cx="9120187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kumente und Einstellungen\internet\Eigene Dateien\Eigene Bilder\th1_5586_antwerpia_kosciol_swietego_paw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9162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kumente und Einstellungen\internet\Eigene Dateien\Eigene Bilder\800px-Sintpaulus_gro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91" b="4166"/>
          <a:stretch>
            <a:fillRect/>
          </a:stretch>
        </p:blipFill>
        <p:spPr bwMode="auto">
          <a:xfrm>
            <a:off x="-95250" y="333375"/>
            <a:ext cx="923925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Dokumente und Einstellungen\internet\Eigene Dateien\Eigene Bilder\sint-pauluskerk-bezienswaardigheden-antwerp(p_location,2053)(c_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5" b="4166"/>
          <a:stretch>
            <a:fillRect/>
          </a:stretch>
        </p:blipFill>
        <p:spPr bwMode="auto">
          <a:xfrm>
            <a:off x="0" y="260350"/>
            <a:ext cx="9144000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kumente und Einstellungen\internet\Eigene Dateien\Eigene Bilder\stpauluske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85275" cy="611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az 2" descr="10443609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7225" y="0"/>
            <a:ext cx="10458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ps (1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az 1" descr="12259111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az 1" descr="6674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357188"/>
            <a:ext cx="9185276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ps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az 1" descr="18127619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3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ps (1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az 1" descr="800px-Cogels-Osylei-9-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4200" y="0"/>
            <a:ext cx="1031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az 4" descr="Cogels-Osylei-9-17a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4200" y="0"/>
            <a:ext cx="1031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Obraz 4" descr="beeldbankGevel%20diamantmuseum_tcm7-3447c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429625" cy="591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az 1" descr="796px-KMSKA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12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az 2" descr="Plantin_Moretus_Museu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az 1" descr="800px-Plantin_antwer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Obraz 2" descr="Dom Rubens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5837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Obraz 1" descr="791px-Anvers_Maison_Ruben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0"/>
            <a:ext cx="904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ps (4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kumente und Einstellungen\internet\Eigene Dateien\Eigene Bilder\th1_5589_kosciol_karola_boromeus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9096375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kumente und Einstellungen\internet\Eigene Dateien\Eigene Bilder\450px-Antwerp_Carolus_Borromeus_Church_20040327-6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kumente und Einstellungen\internet\Eigene Dateien\Eigene Bilder\a-antwerp-carolus%20boromeus%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45640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pps (2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pps (2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Obraz 2" descr="800px-Ste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kumente und Einstellungen\internet\Eigene Dateien\Eigene Bilder\th1_5588_antwerpia_zamek_ste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8" b="5208"/>
          <a:stretch>
            <a:fillRect/>
          </a:stretch>
        </p:blipFill>
        <p:spPr bwMode="auto">
          <a:xfrm>
            <a:off x="-31750" y="260350"/>
            <a:ext cx="917575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az 2" descr="800px-Begijnhof_Antwerpen_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Prostokąt 3"/>
          <p:cNvSpPr>
            <a:spLocks noChangeArrowheads="1"/>
          </p:cNvSpPr>
          <p:nvPr/>
        </p:nvSpPr>
        <p:spPr bwMode="auto">
          <a:xfrm>
            <a:off x="4648200" y="285750"/>
            <a:ext cx="1209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l-PL" sz="2000"/>
              <a:t>Begijnhof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Obraz 2" descr="800px-Begijnhof_Antwerpen_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Prostokąt 3"/>
          <p:cNvSpPr>
            <a:spLocks noChangeArrowheads="1"/>
          </p:cNvSpPr>
          <p:nvPr/>
        </p:nvSpPr>
        <p:spPr bwMode="auto">
          <a:xfrm>
            <a:off x="857250" y="6324600"/>
            <a:ext cx="1209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l-PL" sz="2000"/>
              <a:t>Begijnhof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Obraz 2" descr="Beguin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Obraz 2" descr="450px-P1010909StadsfeestzaalAntwerp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Obraz 1" descr="800px-Stadsfeestzaal_%28Antwerpen%29_inn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kumente und Einstellungen\internet\Eigene Dateien\Eigene Bilder\th1_5590_zoo_w_antwerp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8100"/>
            <a:ext cx="9048750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Prostokąt 4"/>
          <p:cNvSpPr>
            <a:spLocks noChangeArrowheads="1"/>
          </p:cNvSpPr>
          <p:nvPr/>
        </p:nvSpPr>
        <p:spPr bwMode="auto">
          <a:xfrm>
            <a:off x="1214438" y="6110288"/>
            <a:ext cx="696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l-PL"/>
              <a:t>Zoo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kumente und Einstellungen\internet\Eigene Dateien\Eigene Bilder\antwerp-zoo-antwerp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60350"/>
            <a:ext cx="5813425" cy="388302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2" name="Picture 3" descr="C:\Dokumente und Einstellungen\internet\Eigene Dateien\Eigene Bilder\th1_3343_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337" y="4409916"/>
            <a:ext cx="3289300" cy="233203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Obraz 1" descr="Antwerpia cenntralna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4" descr="C:\Dokumente und Einstellungen\internet\Eigene Dateien\Eigene Bilder\Symbole\click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2938" y="6410325"/>
            <a:ext cx="381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Obraz 1" descr="800px-Interieur_antwerpen_centraal_trein_stat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Obraz 1" descr="dworzec1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Obraz 2" descr="dworzec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138" y="0"/>
            <a:ext cx="103282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Obraz 2" descr="798px-Haven_Antwerpen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Obraz 2" descr="800px-Zicht_op_het_Delwaidedok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3388" y="0"/>
            <a:ext cx="100107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Obraz 3" descr="800px-Antwerppor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6100" y="0"/>
            <a:ext cx="10236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Obraz 2" descr="800px-Port_Anvers_4_Luc_Viatou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3100" y="0"/>
            <a:ext cx="10490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Grafik 6" descr="EndT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388" y="2206625"/>
            <a:ext cx="3705225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BERES">
  <a:themeElements>
    <a:clrScheme name="">
      <a:dk1>
        <a:srgbClr val="000000"/>
      </a:dk1>
      <a:lt1>
        <a:srgbClr val="0099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AACA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jekt domyślny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AMBERES</Template>
  <TotalTime>6</TotalTime>
  <Words>27</Words>
  <Application>Microsoft Office PowerPoint</Application>
  <PresentationFormat>Presentación en pantalla (4:3)</PresentationFormat>
  <Paragraphs>7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AMBERES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2021-01-10T19:10:10Z</dcterms:created>
  <dcterms:modified xsi:type="dcterms:W3CDTF">2021-01-10T19:16:39Z</dcterms:modified>
  <cp:contentStatus>Endgültig</cp:contentStatus>
</cp:coreProperties>
</file>