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2" r:id="rId2"/>
  </p:sldMasterIdLst>
  <p:sldIdLst>
    <p:sldId id="256" r:id="rId3"/>
    <p:sldId id="258" r:id="rId4"/>
    <p:sldId id="259" r:id="rId5"/>
    <p:sldId id="260" r:id="rId6"/>
    <p:sldId id="261" r:id="rId7"/>
    <p:sldId id="266" r:id="rId8"/>
    <p:sldId id="269" r:id="rId9"/>
    <p:sldId id="270" r:id="rId10"/>
    <p:sldId id="275" r:id="rId11"/>
    <p:sldId id="272" r:id="rId12"/>
    <p:sldId id="277" r:id="rId13"/>
    <p:sldId id="278" r:id="rId14"/>
    <p:sldId id="276" r:id="rId15"/>
    <p:sldId id="262" r:id="rId16"/>
    <p:sldId id="263" r:id="rId17"/>
    <p:sldId id="264" r:id="rId18"/>
    <p:sldId id="274" r:id="rId19"/>
    <p:sldId id="273" r:id="rId20"/>
    <p:sldId id="267" r:id="rId21"/>
    <p:sldId id="268" r:id="rId22"/>
    <p:sldId id="257" r:id="rId23"/>
    <p:sldId id="279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luhzhRhCRYWAf1nF11KAA==" hashData="h8zSMFVujZBJO0snqCkYD/LjKD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8029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060CC-90C5-4E47-AC29-5F4470EC7D3F}" type="datetimeFigureOut">
              <a:rPr lang="en-US"/>
              <a:pPr>
                <a:defRPr/>
              </a:pPr>
              <a:t>4/11/2022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4160A-576E-452E-B5BB-64A12CBF0F9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02215108"/>
      </p:ext>
    </p:extLst>
  </p:cSld>
  <p:clrMapOvr>
    <a:masterClrMapping/>
  </p:clrMapOvr>
  <p:transition spd="slow" advClick="0" advTm="5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7ECD2-7050-436B-ADCD-ED9D8B3D337B}" type="datetimeFigureOut">
              <a:rPr lang="en-US"/>
              <a:pPr>
                <a:defRPr/>
              </a:pPr>
              <a:t>4/11/2022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376CD-8788-4EF1-8A4A-A360CBE68791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09257757"/>
      </p:ext>
    </p:extLst>
  </p:cSld>
  <p:clrMapOvr>
    <a:masterClrMapping/>
  </p:clrMapOvr>
  <p:transition spd="slow" advClick="0" advTm="5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D6BFCF-6F56-48A5-A6A0-132BA36A85AF}" type="datetimeFigureOut">
              <a:rPr lang="en-US"/>
              <a:pPr>
                <a:defRPr/>
              </a:pPr>
              <a:t>4/11/2022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6B570-E551-4B85-963D-7E1DD1C513C6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76710257"/>
      </p:ext>
    </p:extLst>
  </p:cSld>
  <p:clrMapOvr>
    <a:masterClrMapping/>
  </p:clrMapOvr>
  <p:transition spd="slow" advClick="0" advTm="5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9494A-271C-4FBE-951C-0BFC0D84B279}" type="datetimeFigureOut">
              <a:rPr lang="en-US"/>
              <a:pPr>
                <a:defRPr/>
              </a:pPr>
              <a:t>4/11/2022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C7028-68C8-4D8B-9846-DA3850B1624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2871265"/>
      </p:ext>
    </p:extLst>
  </p:cSld>
  <p:clrMapOvr>
    <a:masterClrMapping/>
  </p:clrMapOvr>
  <p:transition spd="slow" advClick="0" advTm="5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2C3A5-3F25-491A-94FB-9E4AC1C3D0A5}" type="datetimeFigureOut">
              <a:rPr lang="en-US"/>
              <a:pPr>
                <a:defRPr/>
              </a:pPr>
              <a:t>4/11/2022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EDDAB-5E43-4921-B336-98E39B66CB05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64532074"/>
      </p:ext>
    </p:extLst>
  </p:cSld>
  <p:clrMapOvr>
    <a:masterClrMapping/>
  </p:clrMapOvr>
  <p:transition spd="slow" advClick="0" advTm="5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5E8BE-6885-4163-990C-581EFA223476}" type="datetimeFigureOut">
              <a:rPr lang="en-US"/>
              <a:pPr>
                <a:defRPr/>
              </a:pPr>
              <a:t>4/11/2022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2765C-0169-4B97-A015-420BE24EB04D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00231168"/>
      </p:ext>
    </p:extLst>
  </p:cSld>
  <p:clrMapOvr>
    <a:masterClrMapping/>
  </p:clrMapOvr>
  <p:transition spd="slow" advClick="0" advTm="5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0F9B6-5DC1-4B71-9301-24DDA9608359}" type="datetimeFigureOut">
              <a:rPr lang="en-US"/>
              <a:pPr>
                <a:defRPr/>
              </a:pPr>
              <a:t>4/11/2022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D39E1-1F2E-4432-8E1A-73478D756755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68430115"/>
      </p:ext>
    </p:extLst>
  </p:cSld>
  <p:clrMapOvr>
    <a:masterClrMapping/>
  </p:clrMapOvr>
  <p:transition spd="slow" advClick="0" advTm="5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CA49B4-63F1-465F-9641-8E3AF775CF2D}" type="datetimeFigureOut">
              <a:rPr lang="en-US"/>
              <a:pPr>
                <a:defRPr/>
              </a:pPr>
              <a:t>4/11/2022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54C66-C523-4FF3-A2F9-38D5C142E59A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3170474"/>
      </p:ext>
    </p:extLst>
  </p:cSld>
  <p:clrMapOvr>
    <a:masterClrMapping/>
  </p:clrMapOvr>
  <p:transition spd="slow" advClick="0" advTm="5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31246-C5A8-4BF1-9418-5786EBE65602}" type="datetimeFigureOut">
              <a:rPr lang="en-US"/>
              <a:pPr>
                <a:defRPr/>
              </a:pPr>
              <a:t>4/11/2022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E0331-241E-459B-8EB4-E9B4873086F4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84127397"/>
      </p:ext>
    </p:extLst>
  </p:cSld>
  <p:clrMapOvr>
    <a:masterClrMapping/>
  </p:clrMapOvr>
  <p:transition spd="slow" advClick="0" advTm="5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A66B2-5CA4-42EA-AC89-8B134C25C442}" type="datetimeFigureOut">
              <a:rPr lang="en-US"/>
              <a:pPr>
                <a:defRPr/>
              </a:pPr>
              <a:t>4/11/2022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094788-B14F-405F-8F31-0C765EE93E5B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11032471"/>
      </p:ext>
    </p:extLst>
  </p:cSld>
  <p:clrMapOvr>
    <a:masterClrMapping/>
  </p:clrMapOvr>
  <p:transition spd="slow" advClick="0" advTm="5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79A05-C969-461E-8A80-73927C9BCD80}" type="datetimeFigureOut">
              <a:rPr lang="en-US"/>
              <a:pPr>
                <a:defRPr/>
              </a:pPr>
              <a:t>4/11/2022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C4804-07B7-447E-B5D5-51EC7CD3C7E8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32098536"/>
      </p:ext>
    </p:extLst>
  </p:cSld>
  <p:clrMapOvr>
    <a:masterClrMapping/>
  </p:clrMapOvr>
  <p:transition spd="slow" advClick="0" advTm="5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5521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720AF7C-FB84-4AD8-B0E6-4CC3C7C07700}" type="datetimeFigureOut">
              <a:rPr lang="en-US"/>
              <a:pPr>
                <a:defRPr/>
              </a:pPr>
              <a:t>4/11/2022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EAEA34D-6733-4168-A7EF-D94974865888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AU" smtClean="0"/>
          </a:p>
        </p:txBody>
      </p:sp>
      <p:sp>
        <p:nvSpPr>
          <p:cNvPr id="13316" name="TextBox 5"/>
          <p:cNvSpPr txBox="1">
            <a:spLocks noChangeArrowheads="1"/>
          </p:cNvSpPr>
          <p:nvPr/>
        </p:nvSpPr>
        <p:spPr bwMode="auto">
          <a:xfrm>
            <a:off x="3429000" y="5857875"/>
            <a:ext cx="278954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4000" b="1" dirty="0" smtClean="0">
                <a:solidFill>
                  <a:srgbClr val="FF6600"/>
                </a:solidFill>
                <a:latin typeface="Bradley Hand ITC" pitchFamily="66" charset="0"/>
              </a:rPr>
              <a:t>AMAZONAS</a:t>
            </a:r>
            <a:endParaRPr lang="en-AU" sz="4000" b="1" dirty="0">
              <a:solidFill>
                <a:srgbClr val="FF6600"/>
              </a:solidFill>
              <a:latin typeface="Bradley Hand ITC" pitchFamily="66" charset="0"/>
            </a:endParaRPr>
          </a:p>
        </p:txBody>
      </p:sp>
      <p:pic>
        <p:nvPicPr>
          <p:cNvPr id="13317" name="Picture 6" descr="1a-amazon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1500188"/>
            <a:ext cx="5414963" cy="3995737"/>
          </a:xfrm>
          <a:prstGeom prst="rect">
            <a:avLst/>
          </a:prstGeom>
          <a:noFill/>
          <a:ln w="38100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Bar dir="vert"/>
    <p:sndAc>
      <p:stSnd loop="1">
        <p:snd r:embed="rId2" name="Native Indian Flute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4339" name="Content Placeholder 3" descr="1a-amazon2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3571875" y="6596063"/>
            <a:ext cx="1881188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1100" b="1">
                <a:solidFill>
                  <a:srgbClr val="FFFF00"/>
                </a:solidFill>
                <a:latin typeface="Calibri" pitchFamily="34" charset="0"/>
              </a:rPr>
              <a:t>IQUITOS – PLAZA DE ARMAS</a:t>
            </a: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5363" name="Content Placeholder 3" descr="1a-amazon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74163" cy="6911975"/>
          </a:xfrm>
        </p:spPr>
      </p:pic>
      <p:sp>
        <p:nvSpPr>
          <p:cNvPr id="15364" name="TextBox 5"/>
          <p:cNvSpPr txBox="1">
            <a:spLocks noChangeArrowheads="1"/>
          </p:cNvSpPr>
          <p:nvPr/>
        </p:nvSpPr>
        <p:spPr bwMode="auto">
          <a:xfrm>
            <a:off x="3857625" y="6596063"/>
            <a:ext cx="12922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1100" b="1">
                <a:solidFill>
                  <a:srgbClr val="FFFF00"/>
                </a:solidFill>
                <a:latin typeface="Calibri" pitchFamily="34" charset="0"/>
              </a:rPr>
              <a:t>IQUITOS - MARKET</a:t>
            </a: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6387" name="Content Placeholder 3" descr="1a-amazon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  <p:sp>
        <p:nvSpPr>
          <p:cNvPr id="16388" name="TextBox 4"/>
          <p:cNvSpPr txBox="1">
            <a:spLocks noChangeArrowheads="1"/>
          </p:cNvSpPr>
          <p:nvPr/>
        </p:nvSpPr>
        <p:spPr bwMode="auto">
          <a:xfrm>
            <a:off x="3571875" y="6572250"/>
            <a:ext cx="17462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1100" b="1">
                <a:solidFill>
                  <a:srgbClr val="FFFF00"/>
                </a:solidFill>
                <a:latin typeface="Calibri" pitchFamily="34" charset="0"/>
              </a:rPr>
              <a:t>IQUITOS – AMAZON RIVER</a:t>
            </a: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7411" name="Content Placeholder 3" descr="1a-amazon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  <p:sp>
        <p:nvSpPr>
          <p:cNvPr id="17412" name="TextBox 4"/>
          <p:cNvSpPr txBox="1">
            <a:spLocks noChangeArrowheads="1"/>
          </p:cNvSpPr>
          <p:nvPr/>
        </p:nvSpPr>
        <p:spPr bwMode="auto">
          <a:xfrm>
            <a:off x="0" y="6596063"/>
            <a:ext cx="11938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1100" b="1">
                <a:solidFill>
                  <a:srgbClr val="FFFF00"/>
                </a:solidFill>
                <a:latin typeface="Calibri" pitchFamily="34" charset="0"/>
              </a:rPr>
              <a:t>IQUITOS VILLAGE</a:t>
            </a: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8435" name="Content Placeholder 3" descr="1a-amazon1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8288" cy="6858000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9459" name="Content Placeholder 3" descr="1a-amazon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0483" name="Content Placeholder 3" descr="1a-amazon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67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1507" name="Content Placeholder 3" descr="1a-amazon1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2531" name="Content Placeholder 3" descr="1a-amazon1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67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3555" name="Content Placeholder 3" descr="1a-amazon1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80513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4579" name="Content Placeholder 3" descr="1a-amazon1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5603" name="Content Placeholder 3" descr="1a-amazon1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6627" name="Content Placeholder 3" descr="1a-amazon1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  <p:sp>
        <p:nvSpPr>
          <p:cNvPr id="26628" name="TextBox 4"/>
          <p:cNvSpPr txBox="1">
            <a:spLocks noChangeArrowheads="1"/>
          </p:cNvSpPr>
          <p:nvPr/>
        </p:nvSpPr>
        <p:spPr bwMode="auto">
          <a:xfrm>
            <a:off x="4000500" y="6596063"/>
            <a:ext cx="114141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1100" b="1">
                <a:solidFill>
                  <a:srgbClr val="FFFF00"/>
                </a:solidFill>
                <a:latin typeface="Calibri" pitchFamily="34" charset="0"/>
              </a:rPr>
              <a:t>YAGUA INDIANS</a:t>
            </a: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7651" name="Content Placeholder 3" descr="1a-amazon1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  <p:sp>
        <p:nvSpPr>
          <p:cNvPr id="27652" name="TextBox 4"/>
          <p:cNvSpPr txBox="1">
            <a:spLocks noChangeArrowheads="1"/>
          </p:cNvSpPr>
          <p:nvPr/>
        </p:nvSpPr>
        <p:spPr bwMode="auto">
          <a:xfrm>
            <a:off x="3714750" y="6596063"/>
            <a:ext cx="1589088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1100" b="1">
                <a:solidFill>
                  <a:srgbClr val="FFFF00"/>
                </a:solidFill>
                <a:latin typeface="Calibri" pitchFamily="34" charset="0"/>
              </a:rPr>
              <a:t>YAGUA INDIAN VILLAGE</a:t>
            </a: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8675" name="Content Placeholder 3" descr="1a-amazon2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6700" cy="6875463"/>
          </a:xfrm>
        </p:spPr>
      </p:pic>
      <p:sp>
        <p:nvSpPr>
          <p:cNvPr id="28676" name="TextBox 4"/>
          <p:cNvSpPr txBox="1">
            <a:spLocks noChangeArrowheads="1"/>
          </p:cNvSpPr>
          <p:nvPr/>
        </p:nvSpPr>
        <p:spPr bwMode="auto">
          <a:xfrm>
            <a:off x="3786188" y="6596063"/>
            <a:ext cx="161131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1100" b="1">
                <a:solidFill>
                  <a:srgbClr val="C00000"/>
                </a:solidFill>
                <a:latin typeface="Calibri" pitchFamily="34" charset="0"/>
              </a:rPr>
              <a:t>YAGUA INDIAN MARKET</a:t>
            </a: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9699" name="Content Placeholder 3" descr="1a-amazon2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04325" cy="6911975"/>
          </a:xfrm>
        </p:spPr>
      </p:pic>
      <p:sp>
        <p:nvSpPr>
          <p:cNvPr id="29700" name="TextBox 4"/>
          <p:cNvSpPr txBox="1">
            <a:spLocks noChangeArrowheads="1"/>
          </p:cNvSpPr>
          <p:nvPr/>
        </p:nvSpPr>
        <p:spPr bwMode="auto">
          <a:xfrm>
            <a:off x="4214813" y="6596063"/>
            <a:ext cx="5683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1100" b="1">
                <a:solidFill>
                  <a:srgbClr val="FFFF00"/>
                </a:solidFill>
                <a:latin typeface="Calibri" pitchFamily="34" charset="0"/>
              </a:rPr>
              <a:t>SLOTH</a:t>
            </a: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0723" name="Content Placeholder 3" descr="1a-amazon1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1463" cy="6858000"/>
          </a:xfrm>
        </p:spPr>
      </p:pic>
      <p:sp>
        <p:nvSpPr>
          <p:cNvPr id="30724" name="TextBox 4"/>
          <p:cNvSpPr txBox="1">
            <a:spLocks noChangeArrowheads="1"/>
          </p:cNvSpPr>
          <p:nvPr/>
        </p:nvSpPr>
        <p:spPr bwMode="auto">
          <a:xfrm>
            <a:off x="4143375" y="6596063"/>
            <a:ext cx="681038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1100" b="1">
                <a:solidFill>
                  <a:srgbClr val="FFFF00"/>
                </a:solidFill>
                <a:latin typeface="Calibri" pitchFamily="34" charset="0"/>
              </a:rPr>
              <a:t>MACAW</a:t>
            </a: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1747" name="Content Placeholder 4" descr="1a-amazon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67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2771" name="Content Placeholder 3" descr="1a-amazon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3795" name="Content Placeholder 3" descr="1a-amazon1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  <p:sp>
        <p:nvSpPr>
          <p:cNvPr id="33796" name="TextBox 4"/>
          <p:cNvSpPr txBox="1">
            <a:spLocks noChangeArrowheads="1"/>
          </p:cNvSpPr>
          <p:nvPr/>
        </p:nvSpPr>
        <p:spPr bwMode="auto">
          <a:xfrm>
            <a:off x="3857625" y="4143375"/>
            <a:ext cx="16779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2800" b="1">
                <a:solidFill>
                  <a:srgbClr val="FF0000"/>
                </a:solidFill>
                <a:latin typeface="Bradley Hand ITC" pitchFamily="66" charset="0"/>
              </a:rPr>
              <a:t>THE END</a:t>
            </a:r>
          </a:p>
        </p:txBody>
      </p:sp>
      <p:sp>
        <p:nvSpPr>
          <p:cNvPr id="33797" name="TextBox 5"/>
          <p:cNvSpPr txBox="1">
            <a:spLocks noChangeArrowheads="1"/>
          </p:cNvSpPr>
          <p:nvPr/>
        </p:nvSpPr>
        <p:spPr bwMode="auto">
          <a:xfrm>
            <a:off x="3571875" y="4857750"/>
            <a:ext cx="298992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2400" b="1" dirty="0" err="1" smtClean="0">
                <a:solidFill>
                  <a:srgbClr val="FF0000"/>
                </a:solidFill>
                <a:latin typeface="Bradley Hand ITC" pitchFamily="66" charset="0"/>
              </a:rPr>
              <a:t>Presione</a:t>
            </a:r>
            <a:r>
              <a:rPr lang="en-AU" sz="2400" b="1" dirty="0" smtClean="0">
                <a:solidFill>
                  <a:srgbClr val="FF0000"/>
                </a:solidFill>
                <a:latin typeface="Bradley Hand ITC" pitchFamily="66" charset="0"/>
              </a:rPr>
              <a:t> 'Esc' </a:t>
            </a:r>
            <a:r>
              <a:rPr lang="en-AU" sz="2400" b="1" dirty="0" err="1" smtClean="0">
                <a:solidFill>
                  <a:srgbClr val="FF0000"/>
                </a:solidFill>
                <a:latin typeface="Bradley Hand ITC" pitchFamily="66" charset="0"/>
              </a:rPr>
              <a:t>para</a:t>
            </a:r>
            <a:r>
              <a:rPr lang="en-AU" sz="2400" b="1" dirty="0" smtClean="0">
                <a:solidFill>
                  <a:srgbClr val="FF0000"/>
                </a:solidFill>
                <a:latin typeface="Bradley Hand ITC" pitchFamily="66" charset="0"/>
              </a:rPr>
              <a:t> </a:t>
            </a:r>
            <a:r>
              <a:rPr lang="en-AU" sz="2400" b="1" dirty="0" err="1" smtClean="0">
                <a:solidFill>
                  <a:srgbClr val="FF0000"/>
                </a:solidFill>
                <a:latin typeface="Bradley Hand ITC" pitchFamily="66" charset="0"/>
              </a:rPr>
              <a:t>salir</a:t>
            </a:r>
            <a:endParaRPr lang="en-AU" sz="2400" b="1" dirty="0">
              <a:solidFill>
                <a:srgbClr val="FF0000"/>
              </a:solidFill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mazone .. 14 02 20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Amazone .. 14 02 2011</Template>
  <TotalTime>2</TotalTime>
  <Words>48</Words>
  <Application>Microsoft Office PowerPoint</Application>
  <PresentationFormat>Presentación en pantalla (4:3)</PresentationFormat>
  <Paragraphs>14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7" baseType="lpstr">
      <vt:lpstr>Arial</vt:lpstr>
      <vt:lpstr>Calibri</vt:lpstr>
      <vt:lpstr>Bradley Hand ITC</vt:lpstr>
      <vt:lpstr>Amazone .. 14 02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2022-04-11T13:24:47Z</dcterms:created>
  <dcterms:modified xsi:type="dcterms:W3CDTF">2022-04-11T13:27:05Z</dcterms:modified>
</cp:coreProperties>
</file>