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91" r:id="rId2"/>
  </p:sldMasterIdLst>
  <p:notesMasterIdLst>
    <p:notesMasterId r:id="rId48"/>
  </p:notesMasterIdLst>
  <p:sldIdLst>
    <p:sldId id="262" r:id="rId3"/>
    <p:sldId id="264" r:id="rId4"/>
    <p:sldId id="296" r:id="rId5"/>
    <p:sldId id="266" r:id="rId6"/>
    <p:sldId id="267" r:id="rId7"/>
    <p:sldId id="278" r:id="rId8"/>
    <p:sldId id="277" r:id="rId9"/>
    <p:sldId id="276" r:id="rId10"/>
    <p:sldId id="275" r:id="rId11"/>
    <p:sldId id="274" r:id="rId12"/>
    <p:sldId id="283" r:id="rId13"/>
    <p:sldId id="273" r:id="rId14"/>
    <p:sldId id="272" r:id="rId15"/>
    <p:sldId id="268" r:id="rId16"/>
    <p:sldId id="282" r:id="rId17"/>
    <p:sldId id="281" r:id="rId18"/>
    <p:sldId id="280" r:id="rId19"/>
    <p:sldId id="286" r:id="rId20"/>
    <p:sldId id="285" r:id="rId21"/>
    <p:sldId id="284" r:id="rId22"/>
    <p:sldId id="299" r:id="rId23"/>
    <p:sldId id="300" r:id="rId24"/>
    <p:sldId id="287" r:id="rId25"/>
    <p:sldId id="290" r:id="rId26"/>
    <p:sldId id="301" r:id="rId27"/>
    <p:sldId id="302" r:id="rId28"/>
    <p:sldId id="303" r:id="rId29"/>
    <p:sldId id="304" r:id="rId30"/>
    <p:sldId id="305" r:id="rId31"/>
    <p:sldId id="306" r:id="rId32"/>
    <p:sldId id="307" r:id="rId33"/>
    <p:sldId id="289" r:id="rId34"/>
    <p:sldId id="288" r:id="rId35"/>
    <p:sldId id="297" r:id="rId36"/>
    <p:sldId id="312" r:id="rId37"/>
    <p:sldId id="298" r:id="rId38"/>
    <p:sldId id="279" r:id="rId39"/>
    <p:sldId id="293" r:id="rId40"/>
    <p:sldId id="292" r:id="rId41"/>
    <p:sldId id="294" r:id="rId42"/>
    <p:sldId id="295" r:id="rId43"/>
    <p:sldId id="270" r:id="rId44"/>
    <p:sldId id="313" r:id="rId45"/>
    <p:sldId id="309" r:id="rId46"/>
    <p:sldId id="315" r:id="rId47"/>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modifyVerifier cryptProviderType="rsaFull" cryptAlgorithmClass="hash" cryptAlgorithmType="typeAny" cryptAlgorithmSid="4" spinCount="50000" saltData="ykZ5H51Q2y/SpSYrz9xcBw" hashData="WwwfyR2LmrGsS1Fp8kRcMnXzkS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9F"/>
    <a:srgbClr val="DDDDDD"/>
    <a:srgbClr val="EAEAEA"/>
    <a:srgbClr val="FFF7EF"/>
    <a:srgbClr val="FFF2E5"/>
    <a:srgbClr val="BC2D00"/>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550" autoAdjust="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481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EA8D7AC-9E5B-4CEF-9271-A63967800889}"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0A00936B-9B32-4D8C-8659-21866BCFF4CF}" type="slidenum">
              <a:rPr lang="es-ES" smtClean="0"/>
              <a:pPr/>
              <a:t>1</a:t>
            </a:fld>
            <a:endParaRPr lang="es-ES" smtClean="0"/>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A35ED43E-984B-434B-B326-0C01765BAD26}" type="slidenum">
              <a:rPr lang="es-ES" smtClean="0"/>
              <a:pPr/>
              <a:t>2</a:t>
            </a:fld>
            <a:endParaRPr lang="es-ES" smtClean="0"/>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DD8022C6-27D6-4B8C-B96D-DFD245A66B9E}" type="slidenum">
              <a:rPr lang="es-ES" smtClean="0"/>
              <a:pPr/>
              <a:t>3</a:t>
            </a:fld>
            <a:endParaRPr lang="es-ES" smtClean="0"/>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A8688DA1-B646-47DA-A0D4-C9A2B42CC32F}" type="slidenum">
              <a:rPr lang="es-ES" smtClean="0"/>
              <a:pPr/>
              <a:t>4</a:t>
            </a:fld>
            <a:endParaRPr lang="es-ES" smtClean="0"/>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6D3509B0-407D-4270-9CA5-E2DD781E7D4D}" type="slidenum">
              <a:rPr lang="es-ES" smtClean="0"/>
              <a:pPr/>
              <a:t>5</a:t>
            </a:fld>
            <a:endParaRPr lang="es-ES" smtClean="0"/>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2CD4447-22B7-4CB9-9223-434A0AF84091}" type="slidenum">
              <a:rPr lang="es-ES" smtClean="0"/>
              <a:pPr/>
              <a:t>6</a:t>
            </a:fld>
            <a:endParaRPr lang="es-ES" smtClean="0"/>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7F2164C3-62A0-420C-9D78-D439030C526A}" type="slidenum">
              <a:rPr lang="es-ES" smtClean="0"/>
              <a:pPr/>
              <a:t>7</a:t>
            </a:fld>
            <a:endParaRPr lang="es-ES" smtClean="0"/>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CC0D01A4-1F8C-4372-818B-CAA84020F1DA}" type="slidenum">
              <a:rPr lang="es-ES" smtClean="0"/>
              <a:pPr/>
              <a:t>8</a:t>
            </a:fld>
            <a:endParaRPr lang="es-ES" smtClean="0"/>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10D13084-1E44-4972-AD4F-D9B0A40D72BF}" type="slidenum">
              <a:rPr lang="es-ES" smtClean="0"/>
              <a:pPr/>
              <a:t>9</a:t>
            </a:fld>
            <a:endParaRPr lang="es-ES" smtClean="0"/>
          </a:p>
        </p:txBody>
      </p:sp>
      <p:sp>
        <p:nvSpPr>
          <p:cNvPr id="57347" name="Rectangle 2"/>
          <p:cNvSpPr>
            <a:spLocks noRo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A4905D7B-0691-48AE-AADE-72B84C3740E8}" type="slidenum">
              <a:rPr lang="es-ES" smtClean="0"/>
              <a:pPr/>
              <a:t>10</a:t>
            </a:fld>
            <a:endParaRPr lang="es-ES" smtClean="0"/>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DDBB6CA5-E8CA-4766-8555-8259D257A779}" type="slidenum">
              <a:rPr lang="es-ES" smtClean="0"/>
              <a:pPr/>
              <a:t>11</a:t>
            </a:fld>
            <a:endParaRPr lang="es-ES" smtClean="0"/>
          </a:p>
        </p:txBody>
      </p:sp>
      <p:sp>
        <p:nvSpPr>
          <p:cNvPr id="59395" name="Rectangle 2"/>
          <p:cNvSpPr>
            <a:spLocks noRo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A023719-F661-4CA5-AEA6-B7DEF23DC265}" type="slidenum">
              <a:rPr lang="es-ES" smtClean="0"/>
              <a:pPr/>
              <a:t>12</a:t>
            </a:fld>
            <a:endParaRPr lang="es-ES" smtClean="0"/>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7CC80D11-B1C9-4682-AE11-0F926CB5467B}" type="slidenum">
              <a:rPr lang="es-ES" smtClean="0"/>
              <a:pPr/>
              <a:t>13</a:t>
            </a:fld>
            <a:endParaRPr lang="es-ES" smtClean="0"/>
          </a:p>
        </p:txBody>
      </p:sp>
      <p:sp>
        <p:nvSpPr>
          <p:cNvPr id="61443" name="Rectangle 2"/>
          <p:cNvSpPr>
            <a:spLocks noRo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7B44CB52-0728-4A38-AD35-6AB1DC2BCBEA}" type="slidenum">
              <a:rPr lang="es-ES" smtClean="0"/>
              <a:pPr/>
              <a:t>14</a:t>
            </a:fld>
            <a:endParaRPr lang="es-ES" smtClean="0"/>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29E6A608-F2F4-42C2-9859-9B796C7DBB9F}" type="slidenum">
              <a:rPr lang="es-ES" smtClean="0"/>
              <a:pPr/>
              <a:t>15</a:t>
            </a:fld>
            <a:endParaRPr lang="es-ES" smtClean="0"/>
          </a:p>
        </p:txBody>
      </p:sp>
      <p:sp>
        <p:nvSpPr>
          <p:cNvPr id="63491" name="Rectangle 2"/>
          <p:cNvSpPr>
            <a:spLocks noRo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E5791A4F-7E2C-4551-A604-2FAB64F2E299}" type="slidenum">
              <a:rPr lang="es-ES" smtClean="0"/>
              <a:pPr/>
              <a:t>16</a:t>
            </a:fld>
            <a:endParaRPr lang="es-ES" smtClean="0"/>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5AB73B2-87BB-4C30-9278-A38C0B546628}" type="slidenum">
              <a:rPr lang="es-ES" smtClean="0"/>
              <a:pPr/>
              <a:t>17</a:t>
            </a:fld>
            <a:endParaRPr lang="es-ES" smtClean="0"/>
          </a:p>
        </p:txBody>
      </p:sp>
      <p:sp>
        <p:nvSpPr>
          <p:cNvPr id="65539" name="Rectangle 2"/>
          <p:cNvSpPr>
            <a:spLocks noRo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7784248-CE77-4C22-B93D-922FE8B703A7}" type="slidenum">
              <a:rPr lang="es-ES" smtClean="0"/>
              <a:pPr/>
              <a:t>18</a:t>
            </a:fld>
            <a:endParaRPr lang="es-ES" smtClean="0"/>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1CD5F8A8-0DD1-4A55-B5C2-1818AD3DB3C1}" type="slidenum">
              <a:rPr lang="es-ES" smtClean="0"/>
              <a:pPr/>
              <a:t>19</a:t>
            </a:fld>
            <a:endParaRPr lang="es-ES" smtClean="0"/>
          </a:p>
        </p:txBody>
      </p:sp>
      <p:sp>
        <p:nvSpPr>
          <p:cNvPr id="67587" name="Rectangle 2"/>
          <p:cNvSpPr>
            <a:spLocks noRo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3ADD25FE-AFB5-48DF-BE86-7794AD63BDF5}" type="slidenum">
              <a:rPr lang="es-ES" smtClean="0"/>
              <a:pPr/>
              <a:t>20</a:t>
            </a:fld>
            <a:endParaRPr lang="es-ES" smtClean="0"/>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1C53E600-D92B-4844-BB90-C428FB89BEF9}" type="slidenum">
              <a:rPr lang="es-ES" smtClean="0"/>
              <a:pPr/>
              <a:t>21</a:t>
            </a:fld>
            <a:endParaRPr lang="es-ES" smtClean="0"/>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CBC3DD83-05AE-40B0-A75F-2DAC32851527}" type="slidenum">
              <a:rPr lang="es-ES" smtClean="0"/>
              <a:pPr/>
              <a:t>22</a:t>
            </a:fld>
            <a:endParaRPr lang="es-ES" smtClean="0"/>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7A62EB0E-F7BC-486A-B491-559B6B62EBD6}" type="slidenum">
              <a:rPr lang="es-ES" smtClean="0"/>
              <a:pPr/>
              <a:t>23</a:t>
            </a:fld>
            <a:endParaRPr lang="es-ES" smtClean="0"/>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4994BAD0-07B5-4752-BD6B-3790EE259F82}" type="slidenum">
              <a:rPr lang="es-ES" smtClean="0"/>
              <a:pPr/>
              <a:t>24</a:t>
            </a:fld>
            <a:endParaRPr lang="es-ES" smtClean="0"/>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71DA3277-AD78-4429-85EB-20BFC9A19482}" type="slidenum">
              <a:rPr lang="es-ES" smtClean="0"/>
              <a:pPr/>
              <a:t>25</a:t>
            </a:fld>
            <a:endParaRPr lang="es-ES" smtClean="0"/>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550D846F-9352-45FF-95DE-8A832D550377}" type="slidenum">
              <a:rPr lang="es-ES" smtClean="0"/>
              <a:pPr/>
              <a:t>26</a:t>
            </a:fld>
            <a:endParaRPr lang="es-ES" smtClean="0"/>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5ECEBD49-ADED-429C-BE46-F79B30AB9124}" type="slidenum">
              <a:rPr lang="es-ES" smtClean="0"/>
              <a:pPr/>
              <a:t>27</a:t>
            </a:fld>
            <a:endParaRPr lang="es-ES" smtClean="0"/>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12B78367-04F8-4CE5-861C-D21A68E2BE7C}" type="slidenum">
              <a:rPr lang="es-ES" smtClean="0"/>
              <a:pPr/>
              <a:t>28</a:t>
            </a:fld>
            <a:endParaRPr lang="es-ES" smtClean="0"/>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2FCFA0C6-9B09-436A-A231-6A5682482104}" type="slidenum">
              <a:rPr lang="es-ES" smtClean="0"/>
              <a:pPr/>
              <a:t>29</a:t>
            </a:fld>
            <a:endParaRPr lang="es-ES" smtClean="0"/>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864C23A0-B67F-4857-A8D0-98F6720187DD}" type="slidenum">
              <a:rPr lang="es-ES" smtClean="0"/>
              <a:pPr/>
              <a:t>30</a:t>
            </a:fld>
            <a:endParaRPr lang="es-ES" smtClean="0"/>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A929D30F-6EE0-4F76-BA9F-1FD8B3FA874C}" type="slidenum">
              <a:rPr lang="es-ES" smtClean="0"/>
              <a:pPr/>
              <a:t>31</a:t>
            </a:fld>
            <a:endParaRPr lang="es-ES"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913888E3-3C56-4B54-99D5-5C215821F624}" type="slidenum">
              <a:rPr lang="es-ES" smtClean="0"/>
              <a:pPr/>
              <a:t>32</a:t>
            </a:fld>
            <a:endParaRPr lang="es-ES" smtClean="0"/>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B08237C5-3902-4041-8BC5-7CC97A556575}" type="slidenum">
              <a:rPr lang="es-ES" smtClean="0"/>
              <a:pPr/>
              <a:t>33</a:t>
            </a:fld>
            <a:endParaRPr lang="es-ES" smtClean="0"/>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EC704F73-3390-436B-83B9-AE65AE096439}" type="slidenum">
              <a:rPr lang="es-ES" smtClean="0"/>
              <a:pPr/>
              <a:t>34</a:t>
            </a:fld>
            <a:endParaRPr lang="es-ES" smtClean="0"/>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48609EFF-2EDE-4B8F-9794-6BD76EABFB40}" type="slidenum">
              <a:rPr lang="es-ES" smtClean="0"/>
              <a:pPr/>
              <a:t>35</a:t>
            </a:fld>
            <a:endParaRPr lang="es-ES" smtClean="0"/>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240BCEB2-49C7-432E-AAAC-996DD2F49D1C}" type="slidenum">
              <a:rPr lang="es-ES" smtClean="0"/>
              <a:pPr/>
              <a:t>36</a:t>
            </a:fld>
            <a:endParaRPr lang="es-ES" smtClean="0"/>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6E86E3B0-2C11-44F1-AAA9-D2DB35792541}" type="slidenum">
              <a:rPr lang="es-ES" smtClean="0"/>
              <a:pPr/>
              <a:t>37</a:t>
            </a:fld>
            <a:endParaRPr lang="es-ES" smtClean="0"/>
          </a:p>
        </p:txBody>
      </p:sp>
      <p:sp>
        <p:nvSpPr>
          <p:cNvPr id="86019" name="Rectangle 2"/>
          <p:cNvSpPr>
            <a:spLocks noRo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DA9E2FF6-04A9-4E0B-8A54-CBB2A81344D3}" type="slidenum">
              <a:rPr lang="es-ES" smtClean="0"/>
              <a:pPr/>
              <a:t>38</a:t>
            </a:fld>
            <a:endParaRPr lang="es-ES" smtClean="0"/>
          </a:p>
        </p:txBody>
      </p:sp>
      <p:sp>
        <p:nvSpPr>
          <p:cNvPr id="87043" name="Rectangle 2"/>
          <p:cNvSpPr>
            <a:spLocks noRo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BADFE86A-1522-44C6-B965-4234AC2EC9A1}" type="slidenum">
              <a:rPr lang="es-ES" smtClean="0"/>
              <a:pPr/>
              <a:t>39</a:t>
            </a:fld>
            <a:endParaRPr lang="es-ES" smtClean="0"/>
          </a:p>
        </p:txBody>
      </p:sp>
      <p:sp>
        <p:nvSpPr>
          <p:cNvPr id="88067" name="Rectangle 2"/>
          <p:cNvSpPr>
            <a:spLocks noRo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a:ln/>
        </p:spPr>
      </p:sp>
      <p:sp>
        <p:nvSpPr>
          <p:cNvPr id="89091" name="2 Marcador de notas"/>
          <p:cNvSpPr>
            <a:spLocks noGrp="1"/>
          </p:cNvSpPr>
          <p:nvPr>
            <p:ph type="body" idx="1"/>
          </p:nvPr>
        </p:nvSpPr>
        <p:spPr>
          <a:noFill/>
          <a:ln/>
        </p:spPr>
        <p:txBody>
          <a:bodyPr/>
          <a:lstStyle/>
          <a:p>
            <a:pPr eaLnBrk="1" hangingPunct="1"/>
            <a:endParaRPr lang="es-ES_tradnl" smtClean="0"/>
          </a:p>
        </p:txBody>
      </p:sp>
      <p:sp>
        <p:nvSpPr>
          <p:cNvPr id="89092" name="3 Marcador de número de diapositiva"/>
          <p:cNvSpPr>
            <a:spLocks noGrp="1"/>
          </p:cNvSpPr>
          <p:nvPr>
            <p:ph type="sldNum" sz="quarter" idx="5"/>
          </p:nvPr>
        </p:nvSpPr>
        <p:spPr>
          <a:noFill/>
        </p:spPr>
        <p:txBody>
          <a:bodyPr/>
          <a:lstStyle/>
          <a:p>
            <a:fld id="{8C8C49E9-7DEB-4342-A310-A8157FDDA043}" type="slidenum">
              <a:rPr lang="es-ES" smtClean="0"/>
              <a:pPr/>
              <a:t>40</a:t>
            </a:fld>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a:ln/>
        </p:spPr>
      </p:sp>
      <p:sp>
        <p:nvSpPr>
          <p:cNvPr id="90115" name="2 Marcador de notas"/>
          <p:cNvSpPr>
            <a:spLocks noGrp="1"/>
          </p:cNvSpPr>
          <p:nvPr>
            <p:ph type="body" idx="1"/>
          </p:nvPr>
        </p:nvSpPr>
        <p:spPr>
          <a:noFill/>
          <a:ln/>
        </p:spPr>
        <p:txBody>
          <a:bodyPr/>
          <a:lstStyle/>
          <a:p>
            <a:pPr eaLnBrk="1" hangingPunct="1"/>
            <a:endParaRPr lang="es-ES_tradnl" smtClean="0"/>
          </a:p>
        </p:txBody>
      </p:sp>
      <p:sp>
        <p:nvSpPr>
          <p:cNvPr id="90116" name="3 Marcador de número de diapositiva"/>
          <p:cNvSpPr>
            <a:spLocks noGrp="1"/>
          </p:cNvSpPr>
          <p:nvPr>
            <p:ph type="sldNum" sz="quarter" idx="5"/>
          </p:nvPr>
        </p:nvSpPr>
        <p:spPr>
          <a:noFill/>
        </p:spPr>
        <p:txBody>
          <a:bodyPr/>
          <a:lstStyle/>
          <a:p>
            <a:fld id="{B529F00B-1505-466F-9A6A-A8D943EA92CC}" type="slidenum">
              <a:rPr lang="es-ES" smtClean="0"/>
              <a:pPr/>
              <a:t>41</a:t>
            </a:fld>
            <a:endParaRPr lang="es-E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B13E98FF-77CA-417C-A8AD-A4CED4FB90A2}" type="slidenum">
              <a:rPr lang="es-ES" smtClean="0"/>
              <a:pPr/>
              <a:t>42</a:t>
            </a:fld>
            <a:endParaRPr lang="es-ES" smtClean="0"/>
          </a:p>
        </p:txBody>
      </p:sp>
      <p:sp>
        <p:nvSpPr>
          <p:cNvPr id="91139" name="Rectangle 2"/>
          <p:cNvSpPr>
            <a:spLocks noRo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D83526C2-3375-4737-8854-911ACF08E6EF}" type="slidenum">
              <a:rPr lang="es-ES" smtClean="0"/>
              <a:pPr/>
              <a:t>43</a:t>
            </a:fld>
            <a:endParaRPr lang="es-ES"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71A6B08F-FDD4-4AAC-9106-F9439B317C74}" type="slidenum">
              <a:rPr lang="es-ES" smtClean="0"/>
              <a:pPr/>
              <a:t>44</a:t>
            </a:fld>
            <a:endParaRPr lang="es-ES" smtClean="0"/>
          </a:p>
        </p:txBody>
      </p:sp>
      <p:sp>
        <p:nvSpPr>
          <p:cNvPr id="93187" name="Rectangle 2"/>
          <p:cNvSpPr>
            <a:spLocks noRo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s-ES" sz="2400" dirty="0">
              <a:latin typeface="Times New Roman" pitchFamily="18" charset="0"/>
            </a:endParaRPr>
          </a:p>
        </p:txBody>
      </p:sp>
      <p:sp>
        <p:nvSpPr>
          <p:cNvPr id="97282" name="Rectangle 2"/>
          <p:cNvSpPr>
            <a:spLocks noGrp="1" noChangeArrowheads="1"/>
          </p:cNvSpPr>
          <p:nvPr>
            <p:ph type="ctrTitle"/>
          </p:nvPr>
        </p:nvSpPr>
        <p:spPr>
          <a:xfrm>
            <a:off x="685800" y="990600"/>
            <a:ext cx="7772400" cy="1371600"/>
          </a:xfrm>
        </p:spPr>
        <p:txBody>
          <a:bodyPr/>
          <a:lstStyle>
            <a:lvl1pPr>
              <a:defRPr sz="4000"/>
            </a:lvl1pPr>
          </a:lstStyle>
          <a:p>
            <a:r>
              <a:rPr lang="es-ES" smtClean="0"/>
              <a:t>Haga clic para modificar el estilo de título del patrón</a:t>
            </a:r>
            <a:endParaRPr lang="es-ES"/>
          </a:p>
        </p:txBody>
      </p:sp>
      <p:sp>
        <p:nvSpPr>
          <p:cNvPr id="97283"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es-ES" smtClean="0"/>
              <a:t>Haga clic para modificar el estilo de subtítulo del patrón</a:t>
            </a:r>
            <a:endParaRPr lang="es-ES"/>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es-ES"/>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es-ES"/>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pPr>
              <a:defRPr/>
            </a:pPr>
            <a:fld id="{DFC5532F-E0A1-49AE-9AEE-7234D7989402}" type="slidenum">
              <a:rPr lang="es-ES"/>
              <a:pPr>
                <a:defRPr/>
              </a:pPr>
              <a:t>‹Nº›</a:t>
            </a:fld>
            <a:endParaRPr lang="es-ES" dirty="0"/>
          </a:p>
        </p:txBody>
      </p:sp>
    </p:spTree>
  </p:cSld>
  <p:clrMapOvr>
    <a:masterClrMapping/>
  </p:clrMapOvr>
  <p:transition spd="med" advTm="6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a:ln/>
        </p:spPr>
        <p:txBody>
          <a:bodyPr/>
          <a:lstStyle>
            <a:lvl1pPr>
              <a:defRPr/>
            </a:lvl1pPr>
          </a:lstStyle>
          <a:p>
            <a:pPr>
              <a:defRPr/>
            </a:pPr>
            <a:endParaRPr lang="es-ES"/>
          </a:p>
        </p:txBody>
      </p:sp>
      <p:sp>
        <p:nvSpPr>
          <p:cNvPr id="5" name="Rectangle 7"/>
          <p:cNvSpPr>
            <a:spLocks noGrp="1" noChangeArrowheads="1"/>
          </p:cNvSpPr>
          <p:nvPr>
            <p:ph type="ftr" sz="quarter" idx="11"/>
          </p:nvPr>
        </p:nvSpPr>
        <p:spPr>
          <a:ln/>
        </p:spPr>
        <p:txBody>
          <a:bodyPr/>
          <a:lstStyle>
            <a:lvl1pPr>
              <a:defRPr/>
            </a:lvl1pPr>
          </a:lstStyle>
          <a:p>
            <a:pPr>
              <a:defRPr/>
            </a:pPr>
            <a:endParaRPr lang="es-ES"/>
          </a:p>
        </p:txBody>
      </p:sp>
      <p:sp>
        <p:nvSpPr>
          <p:cNvPr id="6" name="Rectangle 8"/>
          <p:cNvSpPr>
            <a:spLocks noGrp="1" noChangeArrowheads="1"/>
          </p:cNvSpPr>
          <p:nvPr>
            <p:ph type="sldNum" sz="quarter" idx="12"/>
          </p:nvPr>
        </p:nvSpPr>
        <p:spPr>
          <a:ln/>
        </p:spPr>
        <p:txBody>
          <a:bodyPr/>
          <a:lstStyle>
            <a:lvl1pPr>
              <a:defRPr/>
            </a:lvl1pPr>
          </a:lstStyle>
          <a:p>
            <a:pPr>
              <a:defRPr/>
            </a:pPr>
            <a:fld id="{424EF068-20AE-4427-BD17-3893BD320B98}" type="slidenum">
              <a:rPr lang="es-ES"/>
              <a:pPr>
                <a:defRPr/>
              </a:pPr>
              <a:t>‹Nº›</a:t>
            </a:fld>
            <a:endParaRPr lang="es-ES" dirty="0"/>
          </a:p>
        </p:txBody>
      </p:sp>
    </p:spTree>
  </p:cSld>
  <p:clrMapOvr>
    <a:masterClrMapping/>
  </p:clrMapOvr>
  <p:transition spd="med" advTm="6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6"/>
          <p:cNvSpPr>
            <a:spLocks noGrp="1" noChangeArrowheads="1"/>
          </p:cNvSpPr>
          <p:nvPr>
            <p:ph type="dt" sz="half" idx="10"/>
          </p:nvPr>
        </p:nvSpPr>
        <p:spPr>
          <a:ln/>
        </p:spPr>
        <p:txBody>
          <a:bodyPr/>
          <a:lstStyle>
            <a:lvl1pPr>
              <a:defRPr/>
            </a:lvl1pPr>
          </a:lstStyle>
          <a:p>
            <a:pPr>
              <a:defRPr/>
            </a:pPr>
            <a:endParaRPr lang="es-ES"/>
          </a:p>
        </p:txBody>
      </p:sp>
      <p:sp>
        <p:nvSpPr>
          <p:cNvPr id="5" name="Rectangle 7"/>
          <p:cNvSpPr>
            <a:spLocks noGrp="1" noChangeArrowheads="1"/>
          </p:cNvSpPr>
          <p:nvPr>
            <p:ph type="ftr" sz="quarter" idx="11"/>
          </p:nvPr>
        </p:nvSpPr>
        <p:spPr>
          <a:ln/>
        </p:spPr>
        <p:txBody>
          <a:bodyPr/>
          <a:lstStyle>
            <a:lvl1pPr>
              <a:defRPr/>
            </a:lvl1pPr>
          </a:lstStyle>
          <a:p>
            <a:pPr>
              <a:defRPr/>
            </a:pPr>
            <a:endParaRPr lang="es-ES"/>
          </a:p>
        </p:txBody>
      </p:sp>
      <p:sp>
        <p:nvSpPr>
          <p:cNvPr id="6" name="Rectangle 8"/>
          <p:cNvSpPr>
            <a:spLocks noGrp="1" noChangeArrowheads="1"/>
          </p:cNvSpPr>
          <p:nvPr>
            <p:ph type="sldNum" sz="quarter" idx="12"/>
          </p:nvPr>
        </p:nvSpPr>
        <p:spPr>
          <a:ln/>
        </p:spPr>
        <p:txBody>
          <a:bodyPr/>
          <a:lstStyle>
            <a:lvl1pPr>
              <a:defRPr/>
            </a:lvl1pPr>
          </a:lstStyle>
          <a:p>
            <a:pPr>
              <a:defRPr/>
            </a:pPr>
            <a:fld id="{C431DF15-1842-486C-9BCB-44F06E58D968}" type="slidenum">
              <a:rPr lang="es-ES"/>
              <a:pPr>
                <a:defRPr/>
              </a:pPr>
              <a:t>‹Nº›</a:t>
            </a:fld>
            <a:endParaRPr lang="es-ES" dirty="0"/>
          </a:p>
        </p:txBody>
      </p:sp>
    </p:spTree>
  </p:cSld>
  <p:clrMapOvr>
    <a:masterClrMapping/>
  </p:clrMapOvr>
  <p:transition spd="med" advTm="6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6"/>
          <p:cNvSpPr>
            <a:spLocks noGrp="1" noChangeArrowheads="1"/>
          </p:cNvSpPr>
          <p:nvPr>
            <p:ph type="dt" sz="half" idx="10"/>
          </p:nvPr>
        </p:nvSpPr>
        <p:spPr>
          <a:ln/>
        </p:spPr>
        <p:txBody>
          <a:bodyPr/>
          <a:lstStyle>
            <a:lvl1pPr>
              <a:defRPr/>
            </a:lvl1pPr>
          </a:lstStyle>
          <a:p>
            <a:pPr>
              <a:defRPr/>
            </a:pPr>
            <a:endParaRPr lang="es-ES"/>
          </a:p>
        </p:txBody>
      </p:sp>
      <p:sp>
        <p:nvSpPr>
          <p:cNvPr id="6" name="Rectangle 7"/>
          <p:cNvSpPr>
            <a:spLocks noGrp="1" noChangeArrowheads="1"/>
          </p:cNvSpPr>
          <p:nvPr>
            <p:ph type="ftr" sz="quarter" idx="11"/>
          </p:nvPr>
        </p:nvSpPr>
        <p:spPr>
          <a:ln/>
        </p:spPr>
        <p:txBody>
          <a:bodyPr/>
          <a:lstStyle>
            <a:lvl1pPr>
              <a:defRPr/>
            </a:lvl1pPr>
          </a:lstStyle>
          <a:p>
            <a:pPr>
              <a:defRPr/>
            </a:pPr>
            <a:endParaRPr lang="es-ES"/>
          </a:p>
        </p:txBody>
      </p:sp>
      <p:sp>
        <p:nvSpPr>
          <p:cNvPr id="7" name="Rectangle 8"/>
          <p:cNvSpPr>
            <a:spLocks noGrp="1" noChangeArrowheads="1"/>
          </p:cNvSpPr>
          <p:nvPr>
            <p:ph type="sldNum" sz="quarter" idx="12"/>
          </p:nvPr>
        </p:nvSpPr>
        <p:spPr>
          <a:ln/>
        </p:spPr>
        <p:txBody>
          <a:bodyPr/>
          <a:lstStyle>
            <a:lvl1pPr>
              <a:defRPr/>
            </a:lvl1pPr>
          </a:lstStyle>
          <a:p>
            <a:pPr>
              <a:defRPr/>
            </a:pPr>
            <a:fld id="{E609254E-1E86-404E-B3EB-6609439A0A96}" type="slidenum">
              <a:rPr lang="es-ES"/>
              <a:pPr>
                <a:defRPr/>
              </a:pPr>
              <a:t>‹Nº›</a:t>
            </a:fld>
            <a:endParaRPr lang="es-ES" dirty="0"/>
          </a:p>
        </p:txBody>
      </p:sp>
    </p:spTree>
  </p:cSld>
  <p:clrMapOvr>
    <a:masterClrMapping/>
  </p:clrMapOvr>
  <p:transition spd="med" advTm="6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6"/>
          <p:cNvSpPr>
            <a:spLocks noGrp="1" noChangeArrowheads="1"/>
          </p:cNvSpPr>
          <p:nvPr>
            <p:ph type="dt" sz="half" idx="10"/>
          </p:nvPr>
        </p:nvSpPr>
        <p:spPr>
          <a:ln/>
        </p:spPr>
        <p:txBody>
          <a:bodyPr/>
          <a:lstStyle>
            <a:lvl1pPr>
              <a:defRPr/>
            </a:lvl1pPr>
          </a:lstStyle>
          <a:p>
            <a:pPr>
              <a:defRPr/>
            </a:pPr>
            <a:endParaRPr lang="es-ES"/>
          </a:p>
        </p:txBody>
      </p:sp>
      <p:sp>
        <p:nvSpPr>
          <p:cNvPr id="8" name="Rectangle 7"/>
          <p:cNvSpPr>
            <a:spLocks noGrp="1" noChangeArrowheads="1"/>
          </p:cNvSpPr>
          <p:nvPr>
            <p:ph type="ftr" sz="quarter" idx="11"/>
          </p:nvPr>
        </p:nvSpPr>
        <p:spPr>
          <a:ln/>
        </p:spPr>
        <p:txBody>
          <a:bodyPr/>
          <a:lstStyle>
            <a:lvl1pPr>
              <a:defRPr/>
            </a:lvl1pPr>
          </a:lstStyle>
          <a:p>
            <a:pPr>
              <a:defRPr/>
            </a:pPr>
            <a:endParaRPr lang="es-ES"/>
          </a:p>
        </p:txBody>
      </p:sp>
      <p:sp>
        <p:nvSpPr>
          <p:cNvPr id="9" name="Rectangle 8"/>
          <p:cNvSpPr>
            <a:spLocks noGrp="1" noChangeArrowheads="1"/>
          </p:cNvSpPr>
          <p:nvPr>
            <p:ph type="sldNum" sz="quarter" idx="12"/>
          </p:nvPr>
        </p:nvSpPr>
        <p:spPr>
          <a:ln/>
        </p:spPr>
        <p:txBody>
          <a:bodyPr/>
          <a:lstStyle>
            <a:lvl1pPr>
              <a:defRPr/>
            </a:lvl1pPr>
          </a:lstStyle>
          <a:p>
            <a:pPr>
              <a:defRPr/>
            </a:pPr>
            <a:fld id="{C107381B-375B-4FEA-829F-64B7C4C97110}" type="slidenum">
              <a:rPr lang="es-ES"/>
              <a:pPr>
                <a:defRPr/>
              </a:pPr>
              <a:t>‹Nº›</a:t>
            </a:fld>
            <a:endParaRPr lang="es-ES" dirty="0"/>
          </a:p>
        </p:txBody>
      </p:sp>
    </p:spTree>
  </p:cSld>
  <p:clrMapOvr>
    <a:masterClrMapping/>
  </p:clrMapOvr>
  <p:transition spd="med" advTm="6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6"/>
          <p:cNvSpPr>
            <a:spLocks noGrp="1" noChangeArrowheads="1"/>
          </p:cNvSpPr>
          <p:nvPr>
            <p:ph type="dt" sz="half" idx="10"/>
          </p:nvPr>
        </p:nvSpPr>
        <p:spPr>
          <a:ln/>
        </p:spPr>
        <p:txBody>
          <a:bodyPr/>
          <a:lstStyle>
            <a:lvl1pPr>
              <a:defRPr/>
            </a:lvl1pPr>
          </a:lstStyle>
          <a:p>
            <a:pPr>
              <a:defRPr/>
            </a:pPr>
            <a:endParaRPr lang="es-ES"/>
          </a:p>
        </p:txBody>
      </p:sp>
      <p:sp>
        <p:nvSpPr>
          <p:cNvPr id="4" name="Rectangle 7"/>
          <p:cNvSpPr>
            <a:spLocks noGrp="1" noChangeArrowheads="1"/>
          </p:cNvSpPr>
          <p:nvPr>
            <p:ph type="ftr" sz="quarter" idx="11"/>
          </p:nvPr>
        </p:nvSpPr>
        <p:spPr>
          <a:ln/>
        </p:spPr>
        <p:txBody>
          <a:bodyPr/>
          <a:lstStyle>
            <a:lvl1pPr>
              <a:defRPr/>
            </a:lvl1pPr>
          </a:lstStyle>
          <a:p>
            <a:pPr>
              <a:defRPr/>
            </a:pPr>
            <a:endParaRPr lang="es-ES"/>
          </a:p>
        </p:txBody>
      </p:sp>
      <p:sp>
        <p:nvSpPr>
          <p:cNvPr id="5" name="Rectangle 8"/>
          <p:cNvSpPr>
            <a:spLocks noGrp="1" noChangeArrowheads="1"/>
          </p:cNvSpPr>
          <p:nvPr>
            <p:ph type="sldNum" sz="quarter" idx="12"/>
          </p:nvPr>
        </p:nvSpPr>
        <p:spPr>
          <a:ln/>
        </p:spPr>
        <p:txBody>
          <a:bodyPr/>
          <a:lstStyle>
            <a:lvl1pPr>
              <a:defRPr/>
            </a:lvl1pPr>
          </a:lstStyle>
          <a:p>
            <a:pPr>
              <a:defRPr/>
            </a:pPr>
            <a:fld id="{F0E14DCC-1FAF-4D0B-A22F-011EA0048BF6}" type="slidenum">
              <a:rPr lang="es-ES"/>
              <a:pPr>
                <a:defRPr/>
              </a:pPr>
              <a:t>‹Nº›</a:t>
            </a:fld>
            <a:endParaRPr lang="es-ES" dirty="0"/>
          </a:p>
        </p:txBody>
      </p:sp>
    </p:spTree>
  </p:cSld>
  <p:clrMapOvr>
    <a:masterClrMapping/>
  </p:clrMapOvr>
  <p:transition spd="med" advTm="6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s-ES"/>
          </a:p>
        </p:txBody>
      </p:sp>
      <p:sp>
        <p:nvSpPr>
          <p:cNvPr id="3" name="Rectangle 7"/>
          <p:cNvSpPr>
            <a:spLocks noGrp="1" noChangeArrowheads="1"/>
          </p:cNvSpPr>
          <p:nvPr>
            <p:ph type="ftr" sz="quarter" idx="11"/>
          </p:nvPr>
        </p:nvSpPr>
        <p:spPr>
          <a:ln/>
        </p:spPr>
        <p:txBody>
          <a:bodyPr/>
          <a:lstStyle>
            <a:lvl1pPr>
              <a:defRPr/>
            </a:lvl1pPr>
          </a:lstStyle>
          <a:p>
            <a:pPr>
              <a:defRPr/>
            </a:pPr>
            <a:endParaRPr lang="es-ES"/>
          </a:p>
        </p:txBody>
      </p:sp>
      <p:sp>
        <p:nvSpPr>
          <p:cNvPr id="4" name="Rectangle 8"/>
          <p:cNvSpPr>
            <a:spLocks noGrp="1" noChangeArrowheads="1"/>
          </p:cNvSpPr>
          <p:nvPr>
            <p:ph type="sldNum" sz="quarter" idx="12"/>
          </p:nvPr>
        </p:nvSpPr>
        <p:spPr>
          <a:ln/>
        </p:spPr>
        <p:txBody>
          <a:bodyPr/>
          <a:lstStyle>
            <a:lvl1pPr>
              <a:defRPr/>
            </a:lvl1pPr>
          </a:lstStyle>
          <a:p>
            <a:pPr>
              <a:defRPr/>
            </a:pPr>
            <a:fld id="{54D57C7B-9D02-4B29-A1F0-6DE22691738F}" type="slidenum">
              <a:rPr lang="es-ES"/>
              <a:pPr>
                <a:defRPr/>
              </a:pPr>
              <a:t>‹Nº›</a:t>
            </a:fld>
            <a:endParaRPr lang="es-ES" dirty="0"/>
          </a:p>
        </p:txBody>
      </p:sp>
    </p:spTree>
  </p:cSld>
  <p:clrMapOvr>
    <a:masterClrMapping/>
  </p:clrMapOvr>
  <p:transition spd="med" advTm="6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a:ln/>
        </p:spPr>
        <p:txBody>
          <a:bodyPr/>
          <a:lstStyle>
            <a:lvl1pPr>
              <a:defRPr/>
            </a:lvl1pPr>
          </a:lstStyle>
          <a:p>
            <a:pPr>
              <a:defRPr/>
            </a:pPr>
            <a:endParaRPr lang="es-ES"/>
          </a:p>
        </p:txBody>
      </p:sp>
      <p:sp>
        <p:nvSpPr>
          <p:cNvPr id="6" name="Rectangle 7"/>
          <p:cNvSpPr>
            <a:spLocks noGrp="1" noChangeArrowheads="1"/>
          </p:cNvSpPr>
          <p:nvPr>
            <p:ph type="ftr" sz="quarter" idx="11"/>
          </p:nvPr>
        </p:nvSpPr>
        <p:spPr>
          <a:ln/>
        </p:spPr>
        <p:txBody>
          <a:bodyPr/>
          <a:lstStyle>
            <a:lvl1pPr>
              <a:defRPr/>
            </a:lvl1pPr>
          </a:lstStyle>
          <a:p>
            <a:pPr>
              <a:defRPr/>
            </a:pPr>
            <a:endParaRPr lang="es-ES"/>
          </a:p>
        </p:txBody>
      </p:sp>
      <p:sp>
        <p:nvSpPr>
          <p:cNvPr id="7" name="Rectangle 8"/>
          <p:cNvSpPr>
            <a:spLocks noGrp="1" noChangeArrowheads="1"/>
          </p:cNvSpPr>
          <p:nvPr>
            <p:ph type="sldNum" sz="quarter" idx="12"/>
          </p:nvPr>
        </p:nvSpPr>
        <p:spPr>
          <a:ln/>
        </p:spPr>
        <p:txBody>
          <a:bodyPr/>
          <a:lstStyle>
            <a:lvl1pPr>
              <a:defRPr/>
            </a:lvl1pPr>
          </a:lstStyle>
          <a:p>
            <a:pPr>
              <a:defRPr/>
            </a:pPr>
            <a:fld id="{F17F69E3-6964-41C9-81D4-72D432E03226}" type="slidenum">
              <a:rPr lang="es-ES"/>
              <a:pPr>
                <a:defRPr/>
              </a:pPr>
              <a:t>‹Nº›</a:t>
            </a:fld>
            <a:endParaRPr lang="es-ES" dirty="0"/>
          </a:p>
        </p:txBody>
      </p:sp>
    </p:spTree>
  </p:cSld>
  <p:clrMapOvr>
    <a:masterClrMapping/>
  </p:clrMapOvr>
  <p:transition spd="med" advTm="6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6"/>
          <p:cNvSpPr>
            <a:spLocks noGrp="1" noChangeArrowheads="1"/>
          </p:cNvSpPr>
          <p:nvPr>
            <p:ph type="dt" sz="half" idx="10"/>
          </p:nvPr>
        </p:nvSpPr>
        <p:spPr>
          <a:ln/>
        </p:spPr>
        <p:txBody>
          <a:bodyPr/>
          <a:lstStyle>
            <a:lvl1pPr>
              <a:defRPr/>
            </a:lvl1pPr>
          </a:lstStyle>
          <a:p>
            <a:pPr>
              <a:defRPr/>
            </a:pPr>
            <a:endParaRPr lang="es-ES"/>
          </a:p>
        </p:txBody>
      </p:sp>
      <p:sp>
        <p:nvSpPr>
          <p:cNvPr id="6" name="Rectangle 7"/>
          <p:cNvSpPr>
            <a:spLocks noGrp="1" noChangeArrowheads="1"/>
          </p:cNvSpPr>
          <p:nvPr>
            <p:ph type="ftr" sz="quarter" idx="11"/>
          </p:nvPr>
        </p:nvSpPr>
        <p:spPr>
          <a:ln/>
        </p:spPr>
        <p:txBody>
          <a:bodyPr/>
          <a:lstStyle>
            <a:lvl1pPr>
              <a:defRPr/>
            </a:lvl1pPr>
          </a:lstStyle>
          <a:p>
            <a:pPr>
              <a:defRPr/>
            </a:pPr>
            <a:endParaRPr lang="es-ES"/>
          </a:p>
        </p:txBody>
      </p:sp>
      <p:sp>
        <p:nvSpPr>
          <p:cNvPr id="7" name="Rectangle 8"/>
          <p:cNvSpPr>
            <a:spLocks noGrp="1" noChangeArrowheads="1"/>
          </p:cNvSpPr>
          <p:nvPr>
            <p:ph type="sldNum" sz="quarter" idx="12"/>
          </p:nvPr>
        </p:nvSpPr>
        <p:spPr>
          <a:ln/>
        </p:spPr>
        <p:txBody>
          <a:bodyPr/>
          <a:lstStyle>
            <a:lvl1pPr>
              <a:defRPr/>
            </a:lvl1pPr>
          </a:lstStyle>
          <a:p>
            <a:pPr>
              <a:defRPr/>
            </a:pPr>
            <a:fld id="{407E6C89-3913-41F4-A2CC-1BD36693C4BD}" type="slidenum">
              <a:rPr lang="es-ES"/>
              <a:pPr>
                <a:defRPr/>
              </a:pPr>
              <a:t>‹Nº›</a:t>
            </a:fld>
            <a:endParaRPr lang="es-ES" dirty="0"/>
          </a:p>
        </p:txBody>
      </p:sp>
    </p:spTree>
  </p:cSld>
  <p:clrMapOvr>
    <a:masterClrMapping/>
  </p:clrMapOvr>
  <p:transition spd="med" advTm="6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a:ln/>
        </p:spPr>
        <p:txBody>
          <a:bodyPr/>
          <a:lstStyle>
            <a:lvl1pPr>
              <a:defRPr/>
            </a:lvl1pPr>
          </a:lstStyle>
          <a:p>
            <a:pPr>
              <a:defRPr/>
            </a:pPr>
            <a:endParaRPr lang="es-ES"/>
          </a:p>
        </p:txBody>
      </p:sp>
      <p:sp>
        <p:nvSpPr>
          <p:cNvPr id="5" name="Rectangle 7"/>
          <p:cNvSpPr>
            <a:spLocks noGrp="1" noChangeArrowheads="1"/>
          </p:cNvSpPr>
          <p:nvPr>
            <p:ph type="ftr" sz="quarter" idx="11"/>
          </p:nvPr>
        </p:nvSpPr>
        <p:spPr>
          <a:ln/>
        </p:spPr>
        <p:txBody>
          <a:bodyPr/>
          <a:lstStyle>
            <a:lvl1pPr>
              <a:defRPr/>
            </a:lvl1pPr>
          </a:lstStyle>
          <a:p>
            <a:pPr>
              <a:defRPr/>
            </a:pPr>
            <a:endParaRPr lang="es-ES"/>
          </a:p>
        </p:txBody>
      </p:sp>
      <p:sp>
        <p:nvSpPr>
          <p:cNvPr id="6" name="Rectangle 8"/>
          <p:cNvSpPr>
            <a:spLocks noGrp="1" noChangeArrowheads="1"/>
          </p:cNvSpPr>
          <p:nvPr>
            <p:ph type="sldNum" sz="quarter" idx="12"/>
          </p:nvPr>
        </p:nvSpPr>
        <p:spPr>
          <a:ln/>
        </p:spPr>
        <p:txBody>
          <a:bodyPr/>
          <a:lstStyle>
            <a:lvl1pPr>
              <a:defRPr/>
            </a:lvl1pPr>
          </a:lstStyle>
          <a:p>
            <a:pPr>
              <a:defRPr/>
            </a:pPr>
            <a:fld id="{570C4FAF-0B9E-4D9C-B558-C1262D481D8C}" type="slidenum">
              <a:rPr lang="es-ES"/>
              <a:pPr>
                <a:defRPr/>
              </a:pPr>
              <a:t>‹Nº›</a:t>
            </a:fld>
            <a:endParaRPr lang="es-ES" dirty="0"/>
          </a:p>
        </p:txBody>
      </p:sp>
    </p:spTree>
  </p:cSld>
  <p:clrMapOvr>
    <a:masterClrMapping/>
  </p:clrMapOvr>
  <p:transition spd="med" advTm="6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73838" y="304800"/>
            <a:ext cx="2001837" cy="57150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566738" y="304800"/>
            <a:ext cx="5854700" cy="5715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6"/>
          <p:cNvSpPr>
            <a:spLocks noGrp="1" noChangeArrowheads="1"/>
          </p:cNvSpPr>
          <p:nvPr>
            <p:ph type="dt" sz="half" idx="10"/>
          </p:nvPr>
        </p:nvSpPr>
        <p:spPr>
          <a:ln/>
        </p:spPr>
        <p:txBody>
          <a:bodyPr/>
          <a:lstStyle>
            <a:lvl1pPr>
              <a:defRPr/>
            </a:lvl1pPr>
          </a:lstStyle>
          <a:p>
            <a:pPr>
              <a:defRPr/>
            </a:pPr>
            <a:endParaRPr lang="es-ES"/>
          </a:p>
        </p:txBody>
      </p:sp>
      <p:sp>
        <p:nvSpPr>
          <p:cNvPr id="5" name="Rectangle 7"/>
          <p:cNvSpPr>
            <a:spLocks noGrp="1" noChangeArrowheads="1"/>
          </p:cNvSpPr>
          <p:nvPr>
            <p:ph type="ftr" sz="quarter" idx="11"/>
          </p:nvPr>
        </p:nvSpPr>
        <p:spPr>
          <a:ln/>
        </p:spPr>
        <p:txBody>
          <a:bodyPr/>
          <a:lstStyle>
            <a:lvl1pPr>
              <a:defRPr/>
            </a:lvl1pPr>
          </a:lstStyle>
          <a:p>
            <a:pPr>
              <a:defRPr/>
            </a:pPr>
            <a:endParaRPr lang="es-ES"/>
          </a:p>
        </p:txBody>
      </p:sp>
      <p:sp>
        <p:nvSpPr>
          <p:cNvPr id="6" name="Rectangle 8"/>
          <p:cNvSpPr>
            <a:spLocks noGrp="1" noChangeArrowheads="1"/>
          </p:cNvSpPr>
          <p:nvPr>
            <p:ph type="sldNum" sz="quarter" idx="12"/>
          </p:nvPr>
        </p:nvSpPr>
        <p:spPr>
          <a:ln/>
        </p:spPr>
        <p:txBody>
          <a:bodyPr/>
          <a:lstStyle>
            <a:lvl1pPr>
              <a:defRPr/>
            </a:lvl1pPr>
          </a:lstStyle>
          <a:p>
            <a:pPr>
              <a:defRPr/>
            </a:pPr>
            <a:fld id="{4CDD9FE7-5AC6-4B3C-BBDC-5085D988BC09}" type="slidenum">
              <a:rPr lang="es-ES"/>
              <a:pPr>
                <a:defRPr/>
              </a:pPr>
              <a:t>‹Nº›</a:t>
            </a:fld>
            <a:endParaRPr lang="es-ES" dirty="0"/>
          </a:p>
        </p:txBody>
      </p:sp>
    </p:spTree>
  </p:cSld>
  <p:clrMapOvr>
    <a:masterClrMapping/>
  </p:clrMapOvr>
  <p:transition spd="med" advTm="6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74675" y="304800"/>
            <a:ext cx="8001000" cy="1216025"/>
          </a:xfrm>
        </p:spPr>
        <p:txBody>
          <a:bodyPr/>
          <a:lstStyle/>
          <a:p>
            <a:r>
              <a:rPr lang="es-ES" smtClean="0"/>
              <a:t>Haga clic para modificar el estilo de título del patrón</a:t>
            </a:r>
            <a:endParaRPr lang="es-ES_tradnl"/>
          </a:p>
        </p:txBody>
      </p:sp>
      <p:sp>
        <p:nvSpPr>
          <p:cNvPr id="3" name="2 Marcador de texto"/>
          <p:cNvSpPr>
            <a:spLocks noGrp="1"/>
          </p:cNvSpPr>
          <p:nvPr>
            <p:ph type="body" sz="half" idx="1"/>
          </p:nvPr>
        </p:nvSpPr>
        <p:spPr>
          <a:xfrm>
            <a:off x="5667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34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6"/>
          <p:cNvSpPr>
            <a:spLocks noGrp="1" noChangeArrowheads="1"/>
          </p:cNvSpPr>
          <p:nvPr>
            <p:ph type="dt" sz="half" idx="10"/>
          </p:nvPr>
        </p:nvSpPr>
        <p:spPr>
          <a:ln/>
        </p:spPr>
        <p:txBody>
          <a:bodyPr/>
          <a:lstStyle>
            <a:lvl1pPr>
              <a:defRPr/>
            </a:lvl1pPr>
          </a:lstStyle>
          <a:p>
            <a:pPr>
              <a:defRPr/>
            </a:pPr>
            <a:endParaRPr lang="es-ES"/>
          </a:p>
        </p:txBody>
      </p:sp>
      <p:sp>
        <p:nvSpPr>
          <p:cNvPr id="6" name="Rectangle 7"/>
          <p:cNvSpPr>
            <a:spLocks noGrp="1" noChangeArrowheads="1"/>
          </p:cNvSpPr>
          <p:nvPr>
            <p:ph type="ftr" sz="quarter" idx="11"/>
          </p:nvPr>
        </p:nvSpPr>
        <p:spPr>
          <a:ln/>
        </p:spPr>
        <p:txBody>
          <a:bodyPr/>
          <a:lstStyle>
            <a:lvl1pPr>
              <a:defRPr/>
            </a:lvl1pPr>
          </a:lstStyle>
          <a:p>
            <a:pPr>
              <a:defRPr/>
            </a:pPr>
            <a:endParaRPr lang="es-ES"/>
          </a:p>
        </p:txBody>
      </p:sp>
      <p:sp>
        <p:nvSpPr>
          <p:cNvPr id="7" name="Rectangle 8"/>
          <p:cNvSpPr>
            <a:spLocks noGrp="1" noChangeArrowheads="1"/>
          </p:cNvSpPr>
          <p:nvPr>
            <p:ph type="sldNum" sz="quarter" idx="12"/>
          </p:nvPr>
        </p:nvSpPr>
        <p:spPr>
          <a:ln/>
        </p:spPr>
        <p:txBody>
          <a:bodyPr/>
          <a:lstStyle>
            <a:lvl1pPr>
              <a:defRPr/>
            </a:lvl1pPr>
          </a:lstStyle>
          <a:p>
            <a:pPr>
              <a:defRPr/>
            </a:pPr>
            <a:fld id="{17CA1B45-FA3A-4CA0-B2BA-577CF9C8FF3F}" type="slidenum">
              <a:rPr lang="es-ES"/>
              <a:pPr>
                <a:defRPr/>
              </a:pPr>
              <a:t>‹Nº›</a:t>
            </a:fld>
            <a:endParaRPr lang="es-ES" dirty="0"/>
          </a:p>
        </p:txBody>
      </p:sp>
    </p:spTree>
  </p:cSld>
  <p:clrMapOvr>
    <a:masterClrMapping/>
  </p:clrMapOvr>
  <p:transition spd="med" advTm="6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574675" y="304800"/>
            <a:ext cx="8001000" cy="1216025"/>
          </a:xfrm>
        </p:spPr>
        <p:txBody>
          <a:bodyPr/>
          <a:lstStyle/>
          <a:p>
            <a:r>
              <a:rPr lang="es-ES" smtClean="0"/>
              <a:t>Haga clic para modificar el estilo de título del patrón</a:t>
            </a:r>
            <a:endParaRPr lang="es-ES_tradnl"/>
          </a:p>
        </p:txBody>
      </p:sp>
      <p:sp>
        <p:nvSpPr>
          <p:cNvPr id="3" name="2 Marcador de texto"/>
          <p:cNvSpPr>
            <a:spLocks noGrp="1"/>
          </p:cNvSpPr>
          <p:nvPr>
            <p:ph type="body" sz="half" idx="1"/>
          </p:nvPr>
        </p:nvSpPr>
        <p:spPr>
          <a:xfrm>
            <a:off x="566738" y="1752600"/>
            <a:ext cx="3924300" cy="4267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quarter" idx="2"/>
          </p:nvPr>
        </p:nvSpPr>
        <p:spPr>
          <a:xfrm>
            <a:off x="4643438" y="1752600"/>
            <a:ext cx="3924300" cy="2057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contenido"/>
          <p:cNvSpPr>
            <a:spLocks noGrp="1"/>
          </p:cNvSpPr>
          <p:nvPr>
            <p:ph sz="quarter" idx="3"/>
          </p:nvPr>
        </p:nvSpPr>
        <p:spPr>
          <a:xfrm>
            <a:off x="4643438" y="3962400"/>
            <a:ext cx="3924300" cy="2057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Rectangle 6"/>
          <p:cNvSpPr>
            <a:spLocks noGrp="1" noChangeArrowheads="1"/>
          </p:cNvSpPr>
          <p:nvPr>
            <p:ph type="dt" sz="half" idx="10"/>
          </p:nvPr>
        </p:nvSpPr>
        <p:spPr>
          <a:ln/>
        </p:spPr>
        <p:txBody>
          <a:bodyPr/>
          <a:lstStyle>
            <a:lvl1pPr>
              <a:defRPr/>
            </a:lvl1pPr>
          </a:lstStyle>
          <a:p>
            <a:pPr>
              <a:defRPr/>
            </a:pPr>
            <a:endParaRPr lang="es-ES"/>
          </a:p>
        </p:txBody>
      </p:sp>
      <p:sp>
        <p:nvSpPr>
          <p:cNvPr id="7" name="Rectangle 7"/>
          <p:cNvSpPr>
            <a:spLocks noGrp="1" noChangeArrowheads="1"/>
          </p:cNvSpPr>
          <p:nvPr>
            <p:ph type="ftr" sz="quarter" idx="11"/>
          </p:nvPr>
        </p:nvSpPr>
        <p:spPr>
          <a:ln/>
        </p:spPr>
        <p:txBody>
          <a:bodyPr/>
          <a:lstStyle>
            <a:lvl1pPr>
              <a:defRPr/>
            </a:lvl1pPr>
          </a:lstStyle>
          <a:p>
            <a:pPr>
              <a:defRPr/>
            </a:pPr>
            <a:endParaRPr lang="es-ES"/>
          </a:p>
        </p:txBody>
      </p:sp>
      <p:sp>
        <p:nvSpPr>
          <p:cNvPr id="8" name="Rectangle 8"/>
          <p:cNvSpPr>
            <a:spLocks noGrp="1" noChangeArrowheads="1"/>
          </p:cNvSpPr>
          <p:nvPr>
            <p:ph type="sldNum" sz="quarter" idx="12"/>
          </p:nvPr>
        </p:nvSpPr>
        <p:spPr>
          <a:ln/>
        </p:spPr>
        <p:txBody>
          <a:bodyPr/>
          <a:lstStyle>
            <a:lvl1pPr>
              <a:defRPr/>
            </a:lvl1pPr>
          </a:lstStyle>
          <a:p>
            <a:pPr>
              <a:defRPr/>
            </a:pPr>
            <a:fld id="{52EDA0A1-7460-46D2-BBF0-9220EDB4BC8E}" type="slidenum">
              <a:rPr lang="es-ES"/>
              <a:pPr>
                <a:defRPr/>
              </a:pPr>
              <a:t>‹Nº›</a:t>
            </a:fld>
            <a:endParaRPr lang="es-ES" dirty="0"/>
          </a:p>
        </p:txBody>
      </p:sp>
    </p:spTree>
  </p:cSld>
  <p:clrMapOvr>
    <a:masterClrMapping/>
  </p:clrMapOvr>
  <p:transition spd="med" advTm="6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FA426AC-BFC6-4C30-B23F-FDE0EBF37A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74675" y="304800"/>
            <a:ext cx="8001000" cy="12160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smtClean="0"/>
              <a:t>Clic para editar estilo título patrón</a:t>
            </a:r>
          </a:p>
        </p:txBody>
      </p:sp>
      <p:sp>
        <p:nvSpPr>
          <p:cNvPr id="1027" name="Rectangle 3"/>
          <p:cNvSpPr>
            <a:spLocks noGrp="1" noChangeArrowheads="1"/>
          </p:cNvSpPr>
          <p:nvPr>
            <p:ph type="body" idx="1"/>
          </p:nvPr>
        </p:nvSpPr>
        <p:spPr bwMode="auto">
          <a:xfrm>
            <a:off x="566738" y="1752600"/>
            <a:ext cx="80010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96260" name="AutoShape 4"/>
          <p:cNvSpPr>
            <a:spLocks noChangeArrowheads="1"/>
          </p:cNvSpPr>
          <p:nvPr/>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es-ES" sz="2400" dirty="0">
              <a:latin typeface="Times New Roman" pitchFamily="18" charset="0"/>
            </a:endParaRPr>
          </a:p>
        </p:txBody>
      </p:sp>
      <p:sp>
        <p:nvSpPr>
          <p:cNvPr id="96261"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es-ES_tradnl" dirty="0"/>
          </a:p>
        </p:txBody>
      </p:sp>
      <p:sp>
        <p:nvSpPr>
          <p:cNvPr id="96262"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96263"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pPr>
              <a:defRPr/>
            </a:pPr>
            <a:endParaRPr lang="es-ES"/>
          </a:p>
        </p:txBody>
      </p:sp>
      <p:sp>
        <p:nvSpPr>
          <p:cNvPr id="96264"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F60EEDA5-8A8E-44D8-A9C5-DF9D4FBCE6AE}" type="slidenum">
              <a:rPr lang="es-ES"/>
              <a:pPr>
                <a:defRPr/>
              </a:pPr>
              <a:t>‹Nº›</a:t>
            </a:fld>
            <a:endParaRPr lang="es-ES" dirty="0"/>
          </a:p>
        </p:txBody>
      </p:sp>
    </p:spTree>
  </p:cSld>
  <p:clrMap bg1="dk2" tx1="lt1" bg2="dk1" tx2="lt2" accent1="accent1" accent2="accent2" accent3="accent3" accent4="accent4" accent5="accent5" accent6="accent6" hlink="hlink" folHlink="folHlink"/>
  <p:sldLayoutIdLst>
    <p:sldLayoutId id="2147483690"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Lst>
  <p:transition spd="med" advTm="6000">
    <p:diamond/>
  </p:transition>
  <p:timing>
    <p:tnLst>
      <p:par>
        <p:cTn id="1" dur="indefinite" restart="never" nodeType="tmRoot"/>
      </p:par>
    </p:tnLst>
  </p:timing>
  <p:txStyles>
    <p:titleStyle>
      <a:lvl1pPr algn="l" rtl="0" eaLnBrk="1" fontAlgn="base" hangingPunct="1">
        <a:spcBef>
          <a:spcPct val="0"/>
        </a:spcBef>
        <a:spcAft>
          <a:spcPct val="0"/>
        </a:spcAft>
        <a:defRPr sz="3800">
          <a:solidFill>
            <a:schemeClr val="tx2"/>
          </a:solidFill>
          <a:latin typeface="+mj-lt"/>
          <a:ea typeface="+mj-ea"/>
          <a:cs typeface="+mj-cs"/>
        </a:defRPr>
      </a:lvl1pPr>
      <a:lvl2pPr algn="l" rtl="0" eaLnBrk="1" fontAlgn="base" hangingPunct="1">
        <a:spcBef>
          <a:spcPct val="0"/>
        </a:spcBef>
        <a:spcAft>
          <a:spcPct val="0"/>
        </a:spcAft>
        <a:defRPr sz="3800">
          <a:solidFill>
            <a:schemeClr val="tx2"/>
          </a:solidFill>
          <a:latin typeface="Verdana" pitchFamily="34" charset="0"/>
        </a:defRPr>
      </a:lvl2pPr>
      <a:lvl3pPr algn="l" rtl="0" eaLnBrk="1" fontAlgn="base" hangingPunct="1">
        <a:spcBef>
          <a:spcPct val="0"/>
        </a:spcBef>
        <a:spcAft>
          <a:spcPct val="0"/>
        </a:spcAft>
        <a:defRPr sz="3800">
          <a:solidFill>
            <a:schemeClr val="tx2"/>
          </a:solidFill>
          <a:latin typeface="Verdana" pitchFamily="34" charset="0"/>
        </a:defRPr>
      </a:lvl3pPr>
      <a:lvl4pPr algn="l" rtl="0" eaLnBrk="1" fontAlgn="base" hangingPunct="1">
        <a:spcBef>
          <a:spcPct val="0"/>
        </a:spcBef>
        <a:spcAft>
          <a:spcPct val="0"/>
        </a:spcAft>
        <a:defRPr sz="3800">
          <a:solidFill>
            <a:schemeClr val="tx2"/>
          </a:solidFill>
          <a:latin typeface="Verdana" pitchFamily="34" charset="0"/>
        </a:defRPr>
      </a:lvl4pPr>
      <a:lvl5pPr algn="l" rtl="0" eaLnBrk="1" fontAlgn="base" hangingPunct="1">
        <a:spcBef>
          <a:spcPct val="0"/>
        </a:spcBef>
        <a:spcAft>
          <a:spcPct val="0"/>
        </a:spcAft>
        <a:defRPr sz="3800">
          <a:solidFill>
            <a:schemeClr val="tx2"/>
          </a:solidFill>
          <a:latin typeface="Verdana" pitchFamily="34" charset="0"/>
        </a:defRPr>
      </a:lvl5pPr>
      <a:lvl6pPr marL="457200" algn="l" rtl="0" eaLnBrk="1" fontAlgn="base" hangingPunct="1">
        <a:spcBef>
          <a:spcPct val="0"/>
        </a:spcBef>
        <a:spcAft>
          <a:spcPct val="0"/>
        </a:spcAft>
        <a:defRPr sz="3800">
          <a:solidFill>
            <a:schemeClr val="tx2"/>
          </a:solidFill>
          <a:latin typeface="Verdana" pitchFamily="34" charset="0"/>
        </a:defRPr>
      </a:lvl6pPr>
      <a:lvl7pPr marL="914400" algn="l" rtl="0" eaLnBrk="1" fontAlgn="base" hangingPunct="1">
        <a:spcBef>
          <a:spcPct val="0"/>
        </a:spcBef>
        <a:spcAft>
          <a:spcPct val="0"/>
        </a:spcAft>
        <a:defRPr sz="3800">
          <a:solidFill>
            <a:schemeClr val="tx2"/>
          </a:solidFill>
          <a:latin typeface="Verdana" pitchFamily="34" charset="0"/>
        </a:defRPr>
      </a:lvl7pPr>
      <a:lvl8pPr marL="1371600" algn="l" rtl="0" eaLnBrk="1" fontAlgn="base" hangingPunct="1">
        <a:spcBef>
          <a:spcPct val="0"/>
        </a:spcBef>
        <a:spcAft>
          <a:spcPct val="0"/>
        </a:spcAft>
        <a:defRPr sz="3800">
          <a:solidFill>
            <a:schemeClr val="tx2"/>
          </a:solidFill>
          <a:latin typeface="Verdana" pitchFamily="34" charset="0"/>
        </a:defRPr>
      </a:lvl8pPr>
      <a:lvl9pPr marL="1828800" algn="l" rtl="0" eaLnBrk="1" fontAlgn="base" hangingPunct="1">
        <a:spcBef>
          <a:spcPct val="0"/>
        </a:spcBef>
        <a:spcAft>
          <a:spcPct val="0"/>
        </a:spcAft>
        <a:defRPr sz="3800">
          <a:solidFill>
            <a:schemeClr val="tx2"/>
          </a:solidFill>
          <a:latin typeface="Verdana" pitchFamily="34" charset="0"/>
        </a:defRPr>
      </a:lvl9pPr>
    </p:titleStyle>
    <p:bodyStyle>
      <a:lvl1pPr marL="469900" indent="-469900" algn="l" rtl="0" eaLnBrk="1" fontAlgn="base" hangingPunct="1">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eaLnBrk="1" fontAlgn="base" hangingPunct="1">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eaLnBrk="1" fontAlgn="base" hangingPunct="1">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eaLnBrk="1" fontAlgn="base" hangingPunct="1">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eaLnBrk="1" fontAlgn="base" hangingPunct="1">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eaLnBrk="1" fontAlgn="base" hangingPunct="1">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eaLnBrk="1" fontAlgn="base" hangingPunct="1">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eaLnBrk="1" fontAlgn="base" hangingPunct="1">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eaLnBrk="1" fontAlgn="base" hangingPunct="1">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4608966-8DBF-449F-9094-29FEFC35C36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9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4.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2" name="WordArt 10"/>
          <p:cNvSpPr>
            <a:spLocks noChangeArrowheads="1" noChangeShapeType="1" noTextEdit="1"/>
          </p:cNvSpPr>
          <p:nvPr/>
        </p:nvSpPr>
        <p:spPr bwMode="auto">
          <a:xfrm>
            <a:off x="714348" y="2285992"/>
            <a:ext cx="7715304" cy="2714644"/>
          </a:xfrm>
          <a:prstGeom prst="rect">
            <a:avLst/>
          </a:prstGeom>
        </p:spPr>
        <p:txBody>
          <a:bodyPr wrap="none" fromWordArt="1">
            <a:prstTxWarp prst="textPlain">
              <a:avLst>
                <a:gd name="adj" fmla="val 50000"/>
              </a:avLst>
            </a:prstTxWarp>
          </a:bodyPr>
          <a:lstStyle/>
          <a:p>
            <a:pPr algn="ctr">
              <a:defRPr/>
            </a:pPr>
            <a:r>
              <a:rPr lang="es-ES_tradnl" sz="4400" b="1" i="1" kern="10" dirty="0">
                <a:ln w="9525">
                  <a:noFill/>
                  <a:round/>
                  <a:headEnd/>
                  <a:tailEnd/>
                </a:ln>
                <a:gradFill flip="none" rotWithShape="1">
                  <a:gsLst>
                    <a:gs pos="0">
                      <a:srgbClr val="9999FF"/>
                    </a:gs>
                    <a:gs pos="100000">
                      <a:srgbClr val="009999"/>
                    </a:gs>
                  </a:gsLst>
                  <a:lin ang="5400000" scaled="1"/>
                  <a:tileRect/>
                </a:gradFill>
                <a:effectLst>
                  <a:outerShdw blurRad="50800" dist="38100" dir="16200000" rotWithShape="0">
                    <a:prstClr val="black">
                      <a:alpha val="40000"/>
                    </a:prstClr>
                  </a:outerShdw>
                </a:effectLst>
                <a:latin typeface="Times New Roman"/>
                <a:cs typeface="Times New Roman"/>
              </a:rPr>
              <a:t>Amatciems</a:t>
            </a:r>
            <a:r>
              <a:rPr lang="es-ES_tradnl" sz="3600" b="1" i="1" kern="10" dirty="0">
                <a:ln w="9525">
                  <a:noFill/>
                  <a:round/>
                  <a:headEnd/>
                  <a:tailEnd/>
                </a:ln>
                <a:gradFill flip="none" rotWithShape="1">
                  <a:gsLst>
                    <a:gs pos="0">
                      <a:srgbClr val="9999FF"/>
                    </a:gs>
                    <a:gs pos="100000">
                      <a:srgbClr val="009999"/>
                    </a:gs>
                  </a:gsLst>
                  <a:lin ang="5400000" scaled="1"/>
                  <a:tileRect/>
                </a:gradFill>
                <a:effectLst>
                  <a:outerShdw blurRad="50800" dist="38100" dir="16200000" rotWithShape="0">
                    <a:prstClr val="black">
                      <a:alpha val="40000"/>
                    </a:prstClr>
                  </a:outerShdw>
                </a:effectLst>
                <a:latin typeface="Times New Roman"/>
                <a:cs typeface="Times New Roman"/>
              </a:rPr>
              <a:t> </a:t>
            </a:r>
          </a:p>
          <a:p>
            <a:pPr algn="ctr">
              <a:defRPr/>
            </a:pPr>
            <a:r>
              <a:rPr lang="es-ES_tradnl" sz="3600" b="1" i="1" kern="10" dirty="0">
                <a:ln w="9525">
                  <a:noFill/>
                  <a:round/>
                  <a:headEnd/>
                  <a:tailEnd/>
                </a:ln>
                <a:gradFill flip="none" rotWithShape="1">
                  <a:gsLst>
                    <a:gs pos="0">
                      <a:srgbClr val="9999FF"/>
                    </a:gs>
                    <a:gs pos="100000">
                      <a:srgbClr val="009999"/>
                    </a:gs>
                  </a:gsLst>
                  <a:lin ang="16200000" scaled="1"/>
                  <a:tileRect/>
                </a:gradFill>
                <a:effectLst>
                  <a:outerShdw blurRad="50800" dist="38100" dir="16200000" rotWithShape="0">
                    <a:prstClr val="black">
                      <a:alpha val="40000"/>
                    </a:prstClr>
                  </a:outerShdw>
                </a:effectLst>
                <a:latin typeface="Times New Roman"/>
                <a:cs typeface="Times New Roman"/>
              </a:rPr>
              <a:t>El paraíso desconocido en Letonia</a:t>
            </a:r>
          </a:p>
        </p:txBody>
      </p:sp>
    </p:spTree>
  </p:cSld>
  <p:clrMapOvr>
    <a:masterClrMapping/>
  </p:clrMapOvr>
  <p:transition spd="med" advTm="6000">
    <p:diamond/>
    <p:sndAc>
      <p:stSnd loop="1">
        <p:snd r:embed="rId3" name="Chopin - Tristesse (pian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098" name="8 Imagen" descr="3.jpg"/>
          <p:cNvPicPr>
            <a:picLocks noChangeAspect="1"/>
          </p:cNvPicPr>
          <p:nvPr/>
        </p:nvPicPr>
        <p:blipFill>
          <a:blip r:embed="rId3"/>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2 Imagen" descr="karte.jpg"/>
          <p:cNvPicPr>
            <a:picLocks noChangeAspect="1"/>
          </p:cNvPicPr>
          <p:nvPr/>
        </p:nvPicPr>
        <p:blipFill>
          <a:blip r:embed="rId3"/>
          <a:srcRect/>
          <a:stretch>
            <a:fillRect/>
          </a:stretch>
        </p:blipFill>
        <p:spPr bwMode="auto">
          <a:xfrm>
            <a:off x="214313" y="357188"/>
            <a:ext cx="4214812" cy="6110287"/>
          </a:xfrm>
          <a:prstGeom prst="rect">
            <a:avLst/>
          </a:prstGeom>
          <a:noFill/>
          <a:ln w="9525">
            <a:noFill/>
            <a:miter lim="800000"/>
            <a:headEnd/>
            <a:tailEnd/>
          </a:ln>
        </p:spPr>
      </p:pic>
      <p:pic>
        <p:nvPicPr>
          <p:cNvPr id="5123" name="3 Imagen" descr="plans.png"/>
          <p:cNvPicPr>
            <a:picLocks noChangeAspect="1"/>
          </p:cNvPicPr>
          <p:nvPr/>
        </p:nvPicPr>
        <p:blipFill>
          <a:blip r:embed="rId4"/>
          <a:srcRect/>
          <a:stretch>
            <a:fillRect/>
          </a:stretch>
        </p:blipFill>
        <p:spPr bwMode="auto">
          <a:xfrm>
            <a:off x="1500188" y="4786313"/>
            <a:ext cx="2430462" cy="1571625"/>
          </a:xfrm>
          <a:prstGeom prst="rect">
            <a:avLst/>
          </a:prstGeom>
          <a:noFill/>
          <a:ln w="9525">
            <a:noFill/>
            <a:miter lim="800000"/>
            <a:headEnd/>
            <a:tailEnd/>
          </a:ln>
        </p:spPr>
      </p:pic>
      <p:sp>
        <p:nvSpPr>
          <p:cNvPr id="5124" name="5 Rectángulo"/>
          <p:cNvSpPr>
            <a:spLocks noChangeArrowheads="1"/>
          </p:cNvSpPr>
          <p:nvPr/>
        </p:nvSpPr>
        <p:spPr bwMode="auto">
          <a:xfrm>
            <a:off x="4572000" y="2357438"/>
            <a:ext cx="4214813" cy="3140075"/>
          </a:xfrm>
          <a:prstGeom prst="rect">
            <a:avLst/>
          </a:prstGeom>
          <a:noFill/>
          <a:ln w="9525">
            <a:noFill/>
            <a:miter lim="800000"/>
            <a:headEnd/>
            <a:tailEnd/>
          </a:ln>
        </p:spPr>
        <p:txBody>
          <a:bodyPr>
            <a:spAutoFit/>
          </a:bodyPr>
          <a:lstStyle/>
          <a:p>
            <a:pPr algn="ctr"/>
            <a:r>
              <a:rPr lang="es-ES_tradnl" b="1"/>
              <a:t>Amatciems </a:t>
            </a:r>
            <a:r>
              <a:rPr lang="es-ES_tradnl"/>
              <a:t>se encuentra a 80 km de Riga, la capital de Letonia, y</a:t>
            </a:r>
          </a:p>
          <a:p>
            <a:pPr algn="ctr"/>
            <a:r>
              <a:rPr lang="es-ES_tradnl"/>
              <a:t> a 12 km de Cēsis que tiene unos 20.000 habitantes, si lo que quieres es comprarte una casa </a:t>
            </a:r>
          </a:p>
          <a:p>
            <a:pPr algn="ctr"/>
            <a:r>
              <a:rPr lang="es-ES_tradnl"/>
              <a:t>en un sitio apartado del mundo y poco conocido este es tu lugar, </a:t>
            </a:r>
          </a:p>
          <a:p>
            <a:pPr algn="ctr"/>
            <a:r>
              <a:rPr lang="es-ES_tradnl"/>
              <a:t>por menos de 200.000 euros te podrás comprar una casa situada en un espectacular paraje natural de indescriptible belleza.</a:t>
            </a:r>
          </a:p>
        </p:txBody>
      </p:sp>
    </p:spTree>
  </p:cSld>
  <p:clrMapOvr>
    <a:masterClrMapping/>
  </p:clrMapOvr>
  <p:transition spd="med" advTm="19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6146" name="8 Imagen" descr="13.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7170" name="8 Imagen" descr="14.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928688" y="3000375"/>
            <a:ext cx="7358062" cy="1292225"/>
          </a:xfrm>
          <a:prstGeom prst="rect">
            <a:avLst/>
          </a:prstGeom>
          <a:noFill/>
          <a:ln w="9525">
            <a:noFill/>
            <a:miter lim="800000"/>
            <a:headEnd/>
            <a:tailEnd/>
          </a:ln>
        </p:spPr>
        <p:txBody>
          <a:bodyPr>
            <a:spAutoFit/>
          </a:bodyPr>
          <a:lstStyle/>
          <a:p>
            <a:pPr algn="ctr"/>
            <a:r>
              <a:rPr lang="es-ES_tradnl" sz="2000"/>
              <a:t>No hay carreteras asfaltadas en Amatciems, el lugar para que se construya una casa es seleccionado cuidadosamente para encajar con el paisaje existente.</a:t>
            </a:r>
            <a:r>
              <a:rPr lang="es-ES_tradnl"/>
              <a:t/>
            </a:r>
            <a:br>
              <a:rPr lang="es-ES_tradnl"/>
            </a:br>
            <a:endParaRPr lang="es-ES_tradnl"/>
          </a:p>
        </p:txBody>
      </p:sp>
    </p:spTree>
  </p:cSld>
  <p:clrMapOvr>
    <a:masterClrMapping/>
  </p:clrMapOvr>
  <p:transition spd="med" advTm="9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9218" name="1 Imagen" descr="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1071563" y="3000375"/>
            <a:ext cx="7143750" cy="2185988"/>
          </a:xfrm>
          <a:prstGeom prst="rect">
            <a:avLst/>
          </a:prstGeom>
          <a:noFill/>
          <a:ln w="9525">
            <a:noFill/>
            <a:miter lim="800000"/>
            <a:headEnd/>
            <a:tailEnd/>
          </a:ln>
        </p:spPr>
        <p:txBody>
          <a:bodyPr>
            <a:spAutoFit/>
          </a:bodyPr>
          <a:lstStyle/>
          <a:p>
            <a:pPr algn="ctr"/>
            <a:r>
              <a:rPr lang="es-ES_tradnl" sz="2000"/>
              <a:t>Se debe cumplir dos criterios principales - una casa </a:t>
            </a:r>
          </a:p>
          <a:p>
            <a:pPr algn="ctr"/>
            <a:r>
              <a:rPr lang="es-ES_tradnl" sz="2000"/>
              <a:t>nueva no debe ocultar los bellos paisajes naturales y permitir a los propietarios de cada parcela disfrutar de su propio pedacito de bosque y el reservorio de agua dulce natural.</a:t>
            </a:r>
          </a:p>
          <a:p>
            <a:pPr algn="ctr"/>
            <a:r>
              <a:rPr lang="es-ES_tradnl"/>
              <a:t/>
            </a:r>
            <a:br>
              <a:rPr lang="es-ES_tradnl"/>
            </a:br>
            <a:endParaRPr lang="es-ES_tradnl"/>
          </a:p>
        </p:txBody>
      </p:sp>
    </p:spTree>
  </p:cSld>
  <p:clrMapOvr>
    <a:masterClrMapping/>
  </p:clrMapOvr>
  <p:transition spd="med" advTm="10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1266" name="1 Imagen" descr="022.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2290" name="2 Imagen" descr="1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3314" name="8 Imagen" descr="2.jpg"/>
          <p:cNvPicPr>
            <a:picLocks noChangeAspect="1"/>
          </p:cNvPicPr>
          <p:nvPr/>
        </p:nvPicPr>
        <p:blipFill>
          <a:blip r:embed="rId3"/>
          <a:srcRect/>
          <a:stretch>
            <a:fillRect/>
          </a:stretch>
        </p:blipFill>
        <p:spPr bwMode="auto">
          <a:xfrm>
            <a:off x="0" y="0"/>
            <a:ext cx="91646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428625" y="3000375"/>
            <a:ext cx="8358188" cy="1600200"/>
          </a:xfrm>
          <a:prstGeom prst="rect">
            <a:avLst/>
          </a:prstGeom>
          <a:noFill/>
          <a:ln w="9525">
            <a:noFill/>
            <a:miter lim="800000"/>
            <a:headEnd/>
            <a:tailEnd/>
          </a:ln>
        </p:spPr>
        <p:txBody>
          <a:bodyPr>
            <a:spAutoFit/>
          </a:bodyPr>
          <a:lstStyle/>
          <a:p>
            <a:pPr algn="ctr"/>
            <a:r>
              <a:rPr lang="es-ES_tradnl" sz="2000"/>
              <a:t>Se utilizan tres tipos de estructuras- marcos de </a:t>
            </a:r>
          </a:p>
          <a:p>
            <a:pPr algn="ctr"/>
            <a:r>
              <a:rPr lang="es-ES_tradnl" sz="2000"/>
              <a:t>madera, troncos y mampostería que se complementan </a:t>
            </a:r>
          </a:p>
          <a:p>
            <a:pPr algn="ctr"/>
            <a:r>
              <a:rPr lang="es-ES_tradnl" sz="2000"/>
              <a:t>con fachadas de piedra natural, sheating de madera </a:t>
            </a:r>
          </a:p>
          <a:p>
            <a:pPr algn="ctr"/>
            <a:r>
              <a:rPr lang="es-ES_tradnl" sz="2000"/>
              <a:t>decorativos, yeso o cristal pintado de los muros exteriores.</a:t>
            </a:r>
            <a:r>
              <a:rPr lang="es-ES_tradnl"/>
              <a:t/>
            </a:r>
            <a:br>
              <a:rPr lang="es-ES_tradnl"/>
            </a:br>
            <a:endParaRPr lang="es-ES_tradnl"/>
          </a:p>
        </p:txBody>
      </p:sp>
    </p:spTree>
  </p:cSld>
  <p:clrMapOvr>
    <a:masterClrMapping/>
  </p:clrMapOvr>
  <p:transition spd="med" advTm="9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5362" name="1 Imagen" descr="9.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6386" name="9 Imagen" descr="4.jpg"/>
          <p:cNvPicPr>
            <a:picLocks noChangeAspect="1"/>
          </p:cNvPicPr>
          <p:nvPr/>
        </p:nvPicPr>
        <p:blipFill>
          <a:blip r:embed="rId3"/>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928688" y="2928938"/>
            <a:ext cx="7286625" cy="1908175"/>
          </a:xfrm>
          <a:prstGeom prst="rect">
            <a:avLst/>
          </a:prstGeom>
          <a:noFill/>
          <a:ln w="9525">
            <a:noFill/>
            <a:miter lim="800000"/>
            <a:headEnd/>
            <a:tailEnd/>
          </a:ln>
        </p:spPr>
        <p:txBody>
          <a:bodyPr>
            <a:spAutoFit/>
          </a:bodyPr>
          <a:lstStyle/>
          <a:p>
            <a:pPr algn="ctr"/>
            <a:r>
              <a:rPr lang="es-ES_tradnl" sz="2000"/>
              <a:t>En el concepto de cada casa se permiten cuatro </a:t>
            </a:r>
          </a:p>
          <a:p>
            <a:pPr algn="ctr"/>
            <a:r>
              <a:rPr lang="es-ES_tradnl" sz="2000"/>
              <a:t>tipos de cubiertas - techos de paja, troncos tallados, cerámica o baldosas de cemento. Esto no quiere decir que estén limitados en su elección. Las nuevas ideas son siempre bienvenidas…</a:t>
            </a:r>
            <a:r>
              <a:rPr lang="es-ES_tradnl"/>
              <a:t/>
            </a:r>
            <a:br>
              <a:rPr lang="es-ES_tradnl"/>
            </a:br>
            <a:endParaRPr lang="es-ES_tradnl"/>
          </a:p>
        </p:txBody>
      </p:sp>
    </p:spTree>
  </p:cSld>
  <p:clrMapOvr>
    <a:masterClrMapping/>
  </p:clrMapOvr>
  <p:transition spd="med" advTm="10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8434" name="1 Imagen" descr="5.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9458" name="1 Imagen" descr="8.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0482" name="1 Imagen" descr="6.jpg"/>
          <p:cNvPicPr>
            <a:picLocks noChangeAspect="1"/>
          </p:cNvPicPr>
          <p:nvPr/>
        </p:nvPicPr>
        <p:blipFill>
          <a:blip r:embed="rId3"/>
          <a:srcRect/>
          <a:stretch>
            <a:fillRect/>
          </a:stretch>
        </p:blipFill>
        <p:spPr bwMode="auto">
          <a:xfrm>
            <a:off x="0" y="0"/>
            <a:ext cx="914558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1506" name="1 Imagen" descr="15.jpg"/>
          <p:cNvPicPr>
            <a:picLocks noChangeAspect="1"/>
          </p:cNvPicPr>
          <p:nvPr/>
        </p:nvPicPr>
        <p:blipFill>
          <a:blip r:embed="rId3"/>
          <a:srcRect/>
          <a:stretch>
            <a:fillRect/>
          </a:stretch>
        </p:blipFill>
        <p:spPr bwMode="auto">
          <a:xfrm>
            <a:off x="0" y="0"/>
            <a:ext cx="913288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2530" name="1 Imagen" descr="7.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3554" name="3 Imagen" descr="1maja22.jpg"/>
          <p:cNvPicPr>
            <a:picLocks noChangeAspect="1"/>
          </p:cNvPicPr>
          <p:nvPr/>
        </p:nvPicPr>
        <p:blipFill>
          <a:blip r:embed="rId3"/>
          <a:srcRect/>
          <a:stretch>
            <a:fillRect/>
          </a:stretch>
        </p:blipFill>
        <p:spPr bwMode="auto">
          <a:xfrm>
            <a:off x="-1588" y="0"/>
            <a:ext cx="914558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4578" name="2 Imagen" descr="1maja7.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928688" y="3000375"/>
            <a:ext cx="7143750" cy="1292225"/>
          </a:xfrm>
          <a:prstGeom prst="rect">
            <a:avLst/>
          </a:prstGeom>
          <a:noFill/>
          <a:ln w="9525">
            <a:noFill/>
            <a:miter lim="800000"/>
            <a:headEnd/>
            <a:tailEnd/>
          </a:ln>
        </p:spPr>
        <p:txBody>
          <a:bodyPr>
            <a:spAutoFit/>
          </a:bodyPr>
          <a:lstStyle/>
          <a:p>
            <a:pPr algn="ctr"/>
            <a:r>
              <a:rPr lang="es-ES_tradnl" sz="2000"/>
              <a:t>cada parcela está conectada a la red de servicios públicos, es decir, - suministro de agua, alcantarillado, electricidad y cable de fibra óptica.</a:t>
            </a:r>
            <a:r>
              <a:rPr lang="es-ES_tradnl"/>
              <a:t/>
            </a:r>
            <a:br>
              <a:rPr lang="es-ES_tradnl"/>
            </a:br>
            <a:endParaRPr lang="es-ES_tradnl"/>
          </a:p>
        </p:txBody>
      </p:sp>
    </p:spTree>
  </p:cSld>
  <p:clrMapOvr>
    <a:masterClrMapping/>
  </p:clrMapOvr>
  <p:transition spd="med" advTm="9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6626" name="1 Imagen" descr="017.jpg"/>
          <p:cNvPicPr>
            <a:picLocks noChangeAspect="1"/>
          </p:cNvPicPr>
          <p:nvPr/>
        </p:nvPicPr>
        <p:blipFill>
          <a:blip r:embed="rId3"/>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7650" name="3 Imagen" descr="1maja23.jpg"/>
          <p:cNvPicPr>
            <a:picLocks noChangeAspect="1"/>
          </p:cNvPicPr>
          <p:nvPr/>
        </p:nvPicPr>
        <p:blipFill>
          <a:blip r:embed="rId3"/>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8674" name="2 Imagen" descr="1maja24.jpg"/>
          <p:cNvPicPr>
            <a:picLocks noChangeAspect="1"/>
          </p:cNvPicPr>
          <p:nvPr/>
        </p:nvPicPr>
        <p:blipFill>
          <a:blip r:embed="rId3"/>
          <a:srcRect/>
          <a:stretch>
            <a:fillRect/>
          </a:stretch>
        </p:blipFill>
        <p:spPr bwMode="auto">
          <a:xfrm>
            <a:off x="0" y="0"/>
            <a:ext cx="914558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9698" name="3 Imagen" descr="2a.jpg"/>
          <p:cNvPicPr>
            <a:picLocks noChangeAspect="1"/>
          </p:cNvPicPr>
          <p:nvPr/>
        </p:nvPicPr>
        <p:blipFill>
          <a:blip r:embed="rId3"/>
          <a:srcRect/>
          <a:stretch>
            <a:fillRect/>
          </a:stretch>
        </p:blipFill>
        <p:spPr bwMode="auto">
          <a:xfrm>
            <a:off x="0" y="0"/>
            <a:ext cx="913447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0722" name="2 Imagen" descr="irina2.jpg"/>
          <p:cNvPicPr>
            <a:picLocks noChangeAspect="1"/>
          </p:cNvPicPr>
          <p:nvPr/>
        </p:nvPicPr>
        <p:blipFill>
          <a:blip r:embed="rId3"/>
          <a:srcRect/>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1746" name="3 Imagen" descr="vide-7.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2770" name="2 Imagen" descr="vide-11.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3794" name="4 Imagen" descr="vide-14.jpg"/>
          <p:cNvPicPr>
            <a:picLocks noChangeAspect="1"/>
          </p:cNvPicPr>
          <p:nvPr/>
        </p:nvPicPr>
        <p:blipFill>
          <a:blip r:embed="rId3"/>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1143000" y="2643188"/>
            <a:ext cx="6929438" cy="1908175"/>
          </a:xfrm>
          <a:prstGeom prst="rect">
            <a:avLst/>
          </a:prstGeom>
          <a:noFill/>
          <a:ln w="9525">
            <a:noFill/>
            <a:miter lim="800000"/>
            <a:headEnd/>
            <a:tailEnd/>
          </a:ln>
        </p:spPr>
        <p:txBody>
          <a:bodyPr>
            <a:spAutoFit/>
          </a:bodyPr>
          <a:lstStyle/>
          <a:p>
            <a:pPr algn="ctr"/>
            <a:r>
              <a:rPr lang="es-ES_tradnl" sz="2000"/>
              <a:t>Amatciems sólo tiene reservas naturales de agua dulce - estanques, lagos y arroyos. Todos los depósitos están interconectados para alimentar </a:t>
            </a:r>
          </a:p>
          <a:p>
            <a:pPr algn="ctr"/>
            <a:r>
              <a:rPr lang="es-ES_tradnl" sz="2000"/>
              <a:t>a unos y otros en las corrientes de aire y evitar</a:t>
            </a:r>
          </a:p>
          <a:p>
            <a:pPr algn="ctr"/>
            <a:r>
              <a:rPr lang="es-ES_tradnl" sz="2000"/>
              <a:t> las inundaciones en períodos de lluvia.</a:t>
            </a:r>
            <a:r>
              <a:rPr lang="es-ES_tradnl"/>
              <a:t/>
            </a:r>
            <a:br>
              <a:rPr lang="es-ES_tradnl"/>
            </a:br>
            <a:endParaRPr lang="es-ES_tradnl"/>
          </a:p>
        </p:txBody>
      </p:sp>
    </p:spTree>
  </p:cSld>
  <p:clrMapOvr>
    <a:masterClrMapping/>
  </p:clrMapOvr>
  <p:transition spd="med" advTm="10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5842" name="1 Imagen" descr="18.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6866" name="2 Imagen" descr="vide-8.jpg"/>
          <p:cNvPicPr>
            <a:picLocks noChangeAspect="1"/>
          </p:cNvPicPr>
          <p:nvPr/>
        </p:nvPicPr>
        <p:blipFill>
          <a:blip r:embed="rId3"/>
          <a:srcRect/>
          <a:stretch>
            <a:fillRect/>
          </a:stretch>
        </p:blipFill>
        <p:spPr bwMode="auto">
          <a:xfrm>
            <a:off x="3175" y="0"/>
            <a:ext cx="91408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1214438" y="2428875"/>
            <a:ext cx="6786562" cy="1077913"/>
          </a:xfrm>
          <a:prstGeom prst="rect">
            <a:avLst/>
          </a:prstGeom>
          <a:noFill/>
          <a:ln w="9525">
            <a:noFill/>
            <a:miter lim="800000"/>
            <a:headEnd/>
            <a:tailEnd/>
          </a:ln>
        </p:spPr>
        <p:txBody>
          <a:bodyPr>
            <a:spAutoFit/>
          </a:bodyPr>
          <a:lstStyle/>
          <a:p>
            <a:pPr algn="ctr"/>
            <a:r>
              <a:rPr lang="es-ES_tradnl" sz="1600" b="1"/>
              <a:t>Los habitantes pueden admirar venados, zorros, aves y otros animales en movimiento sin trabas a través de la zona, o tomar tiempo para caminar por el bosque, tal vez en busca de bayas y hongos en el camino. </a:t>
            </a:r>
            <a:endParaRPr lang="es-ES_tradnl" sz="1600"/>
          </a:p>
        </p:txBody>
      </p:sp>
      <p:sp>
        <p:nvSpPr>
          <p:cNvPr id="37891" name="2 Rectángulo"/>
          <p:cNvSpPr>
            <a:spLocks noChangeArrowheads="1"/>
          </p:cNvSpPr>
          <p:nvPr/>
        </p:nvSpPr>
        <p:spPr bwMode="auto">
          <a:xfrm>
            <a:off x="1285875" y="3786188"/>
            <a:ext cx="6572250" cy="584200"/>
          </a:xfrm>
          <a:prstGeom prst="rect">
            <a:avLst/>
          </a:prstGeom>
          <a:noFill/>
          <a:ln w="9525">
            <a:noFill/>
            <a:miter lim="800000"/>
            <a:headEnd/>
            <a:tailEnd/>
          </a:ln>
        </p:spPr>
        <p:txBody>
          <a:bodyPr>
            <a:spAutoFit/>
          </a:bodyPr>
          <a:lstStyle/>
          <a:p>
            <a:pPr algn="ctr"/>
            <a:r>
              <a:rPr lang="es-ES_tradnl" sz="1600" b="1"/>
              <a:t>Maravillosas vistas de colinas, lagos, campos y bosques que producen sentimientos de paz y tranquilidad.</a:t>
            </a:r>
            <a:endParaRPr lang="es-ES_tradnl" sz="1600"/>
          </a:p>
        </p:txBody>
      </p:sp>
      <p:sp>
        <p:nvSpPr>
          <p:cNvPr id="37892" name="3 Rectángulo"/>
          <p:cNvSpPr>
            <a:spLocks noChangeArrowheads="1"/>
          </p:cNvSpPr>
          <p:nvPr/>
        </p:nvSpPr>
        <p:spPr bwMode="auto">
          <a:xfrm>
            <a:off x="1143000" y="4714875"/>
            <a:ext cx="6858000" cy="830263"/>
          </a:xfrm>
          <a:prstGeom prst="rect">
            <a:avLst/>
          </a:prstGeom>
          <a:noFill/>
          <a:ln w="9525">
            <a:noFill/>
            <a:miter lim="800000"/>
            <a:headEnd/>
            <a:tailEnd/>
          </a:ln>
        </p:spPr>
        <p:txBody>
          <a:bodyPr>
            <a:spAutoFit/>
          </a:bodyPr>
          <a:lstStyle/>
          <a:p>
            <a:pPr algn="ctr"/>
            <a:r>
              <a:rPr lang="es-ES_tradnl" sz="1600" b="1"/>
              <a:t>El pueblo ya ha atraído a aquellos que valoran la simplicidad y la vida natural. La comunidad Amatciems</a:t>
            </a:r>
          </a:p>
          <a:p>
            <a:pPr algn="ctr"/>
            <a:r>
              <a:rPr lang="es-ES_tradnl" sz="1600" b="1"/>
              <a:t> es totalmente internacional. </a:t>
            </a:r>
            <a:endParaRPr lang="es-ES_tradnl" sz="1600"/>
          </a:p>
        </p:txBody>
      </p:sp>
    </p:spTree>
  </p:cSld>
  <p:clrMapOvr>
    <a:masterClrMapping/>
  </p:clrMapOvr>
  <p:transition spd="med" advTm="16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8914" name="5 Imagen" descr="zc7v5977.jpg"/>
          <p:cNvPicPr>
            <a:picLocks noChangeAspect="1"/>
          </p:cNvPicPr>
          <p:nvPr/>
        </p:nvPicPr>
        <p:blipFill>
          <a:blip r:embed="rId3"/>
          <a:srcRect/>
          <a:stretch>
            <a:fillRect/>
          </a:stretch>
        </p:blipFill>
        <p:spPr bwMode="auto">
          <a:xfrm>
            <a:off x="-7938" y="0"/>
            <a:ext cx="91519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39938" name="1 Imagen" descr="11.jpg"/>
          <p:cNvPicPr>
            <a:picLocks noChangeAspect="1"/>
          </p:cNvPicPr>
          <p:nvPr/>
        </p:nvPicPr>
        <p:blipFill>
          <a:blip r:embed="rId3"/>
          <a:srcRect/>
          <a:stretch>
            <a:fillRect/>
          </a:stretch>
        </p:blipFill>
        <p:spPr bwMode="auto">
          <a:xfrm>
            <a:off x="0" y="0"/>
            <a:ext cx="9242425"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0962" name="1 Imagen" descr="052.jpg"/>
          <p:cNvPicPr>
            <a:picLocks noChangeAspect="1"/>
          </p:cNvPicPr>
          <p:nvPr/>
        </p:nvPicPr>
        <p:blipFill>
          <a:blip r:embed="rId3"/>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1986" name="1 Imagen" descr="12.jpg"/>
          <p:cNvPicPr>
            <a:picLocks noChangeAspect="1"/>
          </p:cNvPicPr>
          <p:nvPr/>
        </p:nvPicPr>
        <p:blipFill>
          <a:blip r:embed="rId3"/>
          <a:srcRect/>
          <a:stretch>
            <a:fillRect/>
          </a:stretch>
        </p:blipFill>
        <p:spPr bwMode="auto">
          <a:xfrm>
            <a:off x="-1588" y="0"/>
            <a:ext cx="914558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3010" name="8 Imagen" descr="17.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4034" name="2 Imagen" descr="16.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7 Rectángulo"/>
          <p:cNvSpPr>
            <a:spLocks noChangeArrowheads="1"/>
          </p:cNvSpPr>
          <p:nvPr/>
        </p:nvSpPr>
        <p:spPr bwMode="auto">
          <a:xfrm>
            <a:off x="714375" y="1214438"/>
            <a:ext cx="4714875" cy="1416050"/>
          </a:xfrm>
          <a:prstGeom prst="rect">
            <a:avLst/>
          </a:prstGeom>
          <a:noFill/>
          <a:ln w="9525">
            <a:noFill/>
            <a:miter lim="800000"/>
            <a:headEnd/>
            <a:tailEnd/>
          </a:ln>
        </p:spPr>
        <p:txBody>
          <a:bodyPr>
            <a:spAutoFit/>
          </a:bodyPr>
          <a:lstStyle/>
          <a:p>
            <a:pPr algn="ctr"/>
            <a:r>
              <a:rPr lang="es-ES_tradnl" sz="1400" b="1"/>
              <a:t>Hogar para aquellos que están dispuestos</a:t>
            </a:r>
          </a:p>
          <a:p>
            <a:pPr algn="ctr"/>
            <a:r>
              <a:rPr lang="es-ES_tradnl" sz="1400" b="1"/>
              <a:t>a compartir su vida con la naturaleza, coexistir en armonía que les permitirá actualizar su ser con las energías de los aromas naturales y los sonidos. </a:t>
            </a:r>
            <a:endParaRPr lang="es-ES_tradnl" sz="1400"/>
          </a:p>
          <a:p>
            <a:endParaRPr lang="es-ES_tradnl" sz="1600"/>
          </a:p>
        </p:txBody>
      </p:sp>
      <p:sp>
        <p:nvSpPr>
          <p:cNvPr id="45059" name="9 Rectángulo"/>
          <p:cNvSpPr>
            <a:spLocks noChangeArrowheads="1"/>
          </p:cNvSpPr>
          <p:nvPr/>
        </p:nvSpPr>
        <p:spPr bwMode="auto">
          <a:xfrm>
            <a:off x="714375" y="2643188"/>
            <a:ext cx="4857750" cy="954087"/>
          </a:xfrm>
          <a:prstGeom prst="rect">
            <a:avLst/>
          </a:prstGeom>
          <a:noFill/>
          <a:ln w="9525">
            <a:noFill/>
            <a:miter lim="800000"/>
            <a:headEnd/>
            <a:tailEnd/>
          </a:ln>
        </p:spPr>
        <p:txBody>
          <a:bodyPr>
            <a:spAutoFit/>
          </a:bodyPr>
          <a:lstStyle/>
          <a:p>
            <a:pPr algn="ctr"/>
            <a:r>
              <a:rPr lang="es-ES_tradnl" sz="1400" b="1"/>
              <a:t>Un hogar para aquellos que gustan de</a:t>
            </a:r>
          </a:p>
          <a:p>
            <a:pPr algn="ctr"/>
            <a:r>
              <a:rPr lang="es-ES_tradnl" sz="1400" b="1"/>
              <a:t> mirar a los pájaros, los animales, amaneceres y puestas de sol que se duplicará en las aguas vírgenes de los alrededores. </a:t>
            </a:r>
            <a:endParaRPr lang="es-ES_tradnl" sz="1400"/>
          </a:p>
        </p:txBody>
      </p:sp>
      <p:sp>
        <p:nvSpPr>
          <p:cNvPr id="45060" name="10 Rectángulo"/>
          <p:cNvSpPr>
            <a:spLocks noChangeArrowheads="1"/>
          </p:cNvSpPr>
          <p:nvPr/>
        </p:nvSpPr>
        <p:spPr bwMode="auto">
          <a:xfrm>
            <a:off x="857250" y="3714750"/>
            <a:ext cx="4643438" cy="738188"/>
          </a:xfrm>
          <a:prstGeom prst="rect">
            <a:avLst/>
          </a:prstGeom>
          <a:noFill/>
          <a:ln w="9525">
            <a:noFill/>
            <a:miter lim="800000"/>
            <a:headEnd/>
            <a:tailEnd/>
          </a:ln>
        </p:spPr>
        <p:txBody>
          <a:bodyPr>
            <a:spAutoFit/>
          </a:bodyPr>
          <a:lstStyle/>
          <a:p>
            <a:pPr algn="ctr"/>
            <a:r>
              <a:rPr lang="es-ES_tradnl" sz="1400" b="1"/>
              <a:t>Un hogar para aquellos que pueden permitirse disfrutar de la belleza natural de cada día en las cuatro estaciones del año</a:t>
            </a:r>
            <a:endParaRPr lang="es-ES_tradnl" sz="1400"/>
          </a:p>
        </p:txBody>
      </p:sp>
      <p:sp>
        <p:nvSpPr>
          <p:cNvPr id="45061" name="11 Rectángulo"/>
          <p:cNvSpPr>
            <a:spLocks noChangeArrowheads="1"/>
          </p:cNvSpPr>
          <p:nvPr/>
        </p:nvSpPr>
        <p:spPr bwMode="auto">
          <a:xfrm>
            <a:off x="785813" y="4714875"/>
            <a:ext cx="4429125" cy="1600200"/>
          </a:xfrm>
          <a:prstGeom prst="rect">
            <a:avLst/>
          </a:prstGeom>
          <a:noFill/>
          <a:ln w="9525">
            <a:noFill/>
            <a:miter lim="800000"/>
            <a:headEnd/>
            <a:tailEnd/>
          </a:ln>
        </p:spPr>
        <p:txBody>
          <a:bodyPr>
            <a:spAutoFit/>
          </a:bodyPr>
          <a:lstStyle/>
          <a:p>
            <a:pPr algn="ctr"/>
            <a:r>
              <a:rPr lang="es-ES_tradnl" sz="1400" b="1"/>
              <a:t>Una forma natural de la vida, un proyecto único, una obra maestra de un genio ecológico, el Sr. Aivars Zvirbulis, que piensa que la vida urbana es una pérdida de tiempo. </a:t>
            </a:r>
            <a:endParaRPr lang="es-ES_tradnl" sz="1400"/>
          </a:p>
          <a:p>
            <a:pPr algn="ctr"/>
            <a:r>
              <a:rPr lang="es-ES_tradnl" sz="1400" b="1"/>
              <a:t> </a:t>
            </a:r>
            <a:endParaRPr lang="es-ES_tradnl" sz="1400"/>
          </a:p>
          <a:p>
            <a:pPr algn="ctr"/>
            <a:endParaRPr lang="es-ES_tradnl" sz="1400"/>
          </a:p>
        </p:txBody>
      </p:sp>
      <p:pic>
        <p:nvPicPr>
          <p:cNvPr id="45062" name="14 Imagen" descr="Aivars Zvirbulis.jpg"/>
          <p:cNvPicPr>
            <a:picLocks noChangeAspect="1"/>
          </p:cNvPicPr>
          <p:nvPr/>
        </p:nvPicPr>
        <p:blipFill>
          <a:blip r:embed="rId3"/>
          <a:srcRect/>
          <a:stretch>
            <a:fillRect/>
          </a:stretch>
        </p:blipFill>
        <p:spPr bwMode="auto">
          <a:xfrm>
            <a:off x="5572125" y="1500188"/>
            <a:ext cx="2814638" cy="3929062"/>
          </a:xfrm>
          <a:prstGeom prst="rect">
            <a:avLst/>
          </a:prstGeom>
          <a:noFill/>
          <a:ln w="9525">
            <a:noFill/>
            <a:miter lim="800000"/>
            <a:headEnd/>
            <a:tailEnd/>
          </a:ln>
        </p:spPr>
      </p:pic>
      <p:sp>
        <p:nvSpPr>
          <p:cNvPr id="45063" name="15 Rectángulo"/>
          <p:cNvSpPr>
            <a:spLocks noChangeArrowheads="1"/>
          </p:cNvSpPr>
          <p:nvPr/>
        </p:nvSpPr>
        <p:spPr bwMode="auto">
          <a:xfrm>
            <a:off x="5572125" y="5429250"/>
            <a:ext cx="2786063" cy="307975"/>
          </a:xfrm>
          <a:prstGeom prst="rect">
            <a:avLst/>
          </a:prstGeom>
          <a:noFill/>
          <a:ln w="9525">
            <a:noFill/>
            <a:miter lim="800000"/>
            <a:headEnd/>
            <a:tailEnd/>
          </a:ln>
        </p:spPr>
        <p:txBody>
          <a:bodyPr>
            <a:spAutoFit/>
          </a:bodyPr>
          <a:lstStyle/>
          <a:p>
            <a:pPr algn="ctr"/>
            <a:r>
              <a:rPr lang="es-ES_tradnl" sz="1400" i="1"/>
              <a:t>Aivars Zvirbulis</a:t>
            </a:r>
          </a:p>
        </p:txBody>
      </p:sp>
    </p:spTree>
  </p:cSld>
  <p:clrMapOvr>
    <a:masterClrMapping/>
  </p:clrMapOvr>
  <p:transition spd="med" advTm="32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3 Imagen" descr="000rexxa.jpg"/>
          <p:cNvPicPr>
            <a:picLocks noChangeAspect="1"/>
          </p:cNvPicPr>
          <p:nvPr/>
        </p:nvPicPr>
        <p:blipFill>
          <a:blip r:embed="rId3"/>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med" advTm="6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WordArt 2"/>
          <p:cNvSpPr>
            <a:spLocks noChangeArrowheads="1" noChangeShapeType="1" noTextEdit="1"/>
          </p:cNvSpPr>
          <p:nvPr/>
        </p:nvSpPr>
        <p:spPr bwMode="auto">
          <a:xfrm>
            <a:off x="2714625" y="3571875"/>
            <a:ext cx="3214688" cy="2571750"/>
          </a:xfrm>
          <a:prstGeom prst="rect">
            <a:avLst/>
          </a:prstGeom>
        </p:spPr>
        <p:txBody>
          <a:bodyPr wrap="none" fromWordArt="1">
            <a:prstTxWarp prst="textPlain">
              <a:avLst>
                <a:gd name="adj" fmla="val 50000"/>
              </a:avLst>
            </a:prstTxWarp>
          </a:bodyPr>
          <a:lstStyle/>
          <a:p>
            <a:pPr algn="ctr"/>
            <a:endParaRPr lang="es-ES" sz="3600" b="1" i="1" kern="10">
              <a:ln w="9525">
                <a:noFill/>
                <a:round/>
                <a:headEnd/>
                <a:tailEnd/>
              </a:ln>
              <a:solidFill>
                <a:srgbClr val="336699"/>
              </a:solidFill>
              <a:effectLst>
                <a:outerShdw dist="45791" dir="2021404" algn="ctr" rotWithShape="0">
                  <a:srgbClr val="B2B2B2">
                    <a:alpha val="79999"/>
                  </a:srgbClr>
                </a:outerShdw>
              </a:effectLst>
              <a:latin typeface="Times New Roman"/>
              <a:cs typeface="Times New Roman"/>
            </a:endParaRPr>
          </a:p>
          <a:p>
            <a:pPr algn="ctr"/>
            <a:r>
              <a:rPr lang="es-ES" sz="3600" b="1" i="1" kern="10">
                <a:ln w="9525">
                  <a:noFill/>
                  <a:round/>
                  <a:headEnd/>
                  <a:tailEnd/>
                </a:ln>
                <a:solidFill>
                  <a:srgbClr val="336699"/>
                </a:solidFill>
                <a:effectLst>
                  <a:outerShdw dist="45791" dir="2021404" algn="ctr" rotWithShape="0">
                    <a:srgbClr val="B2B2B2">
                      <a:alpha val="79999"/>
                    </a:srgbClr>
                  </a:outerShdw>
                </a:effectLst>
                <a:latin typeface="Times New Roman"/>
                <a:cs typeface="Times New Roman"/>
              </a:rPr>
              <a:t>Fin</a:t>
            </a:r>
          </a:p>
        </p:txBody>
      </p:sp>
      <p:sp>
        <p:nvSpPr>
          <p:cNvPr id="47107" name="5 Rectángulo"/>
          <p:cNvSpPr>
            <a:spLocks noChangeArrowheads="1"/>
          </p:cNvSpPr>
          <p:nvPr/>
        </p:nvSpPr>
        <p:spPr bwMode="auto">
          <a:xfrm>
            <a:off x="928688" y="3500438"/>
            <a:ext cx="7358062" cy="708025"/>
          </a:xfrm>
          <a:prstGeom prst="rect">
            <a:avLst/>
          </a:prstGeom>
          <a:noFill/>
          <a:ln w="9525">
            <a:noFill/>
            <a:miter lim="800000"/>
            <a:headEnd/>
            <a:tailEnd/>
          </a:ln>
        </p:spPr>
        <p:txBody>
          <a:bodyPr>
            <a:spAutoFit/>
          </a:bodyPr>
          <a:lstStyle/>
          <a:p>
            <a:pPr algn="ctr"/>
            <a:r>
              <a:rPr lang="es-ES_tradnl" sz="2000" b="1"/>
              <a:t>Muchos arquitectos famosos ya han reconocido Amattsiems un monumento cultural del futuro. </a:t>
            </a:r>
          </a:p>
        </p:txBody>
      </p:sp>
      <p:sp>
        <p:nvSpPr>
          <p:cNvPr id="47108" name="3 Rectángulo"/>
          <p:cNvSpPr>
            <a:spLocks noChangeArrowheads="1"/>
          </p:cNvSpPr>
          <p:nvPr/>
        </p:nvSpPr>
        <p:spPr bwMode="auto">
          <a:xfrm>
            <a:off x="857250" y="2643188"/>
            <a:ext cx="7429500" cy="708025"/>
          </a:xfrm>
          <a:prstGeom prst="rect">
            <a:avLst/>
          </a:prstGeom>
          <a:noFill/>
          <a:ln w="9525">
            <a:noFill/>
            <a:miter lim="800000"/>
            <a:headEnd/>
            <a:tailEnd/>
          </a:ln>
        </p:spPr>
        <p:txBody>
          <a:bodyPr>
            <a:spAutoFit/>
          </a:bodyPr>
          <a:lstStyle/>
          <a:p>
            <a:pPr algn="ctr"/>
            <a:r>
              <a:rPr lang="es-ES_tradnl" sz="2000" b="1" i="1"/>
              <a:t>Amatciems</a:t>
            </a:r>
            <a:r>
              <a:rPr lang="es-ES_tradnl" sz="2000" b="1"/>
              <a:t> es una comunidad residencial, pero </a:t>
            </a:r>
          </a:p>
          <a:p>
            <a:pPr algn="ctr"/>
            <a:r>
              <a:rPr lang="es-ES_tradnl" sz="2000" b="1"/>
              <a:t>se siente más como una reserva natural. </a:t>
            </a:r>
            <a:endParaRPr lang="es-ES_tradnl" sz="2000"/>
          </a:p>
        </p:txBody>
      </p:sp>
    </p:spTree>
  </p:cSld>
  <p:clrMapOvr>
    <a:masterClrMapping/>
  </p:clrMapOvr>
  <p:transition spd="med" advTm="12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3186">
                                            <p:txEl>
                                              <p:pRg st="1" end="1"/>
                                            </p:txEl>
                                          </p:spTgt>
                                        </p:tgtEl>
                                        <p:attrNameLst>
                                          <p:attrName>style.visibility</p:attrName>
                                        </p:attrNameLst>
                                      </p:cBhvr>
                                      <p:to>
                                        <p:strVal val="visible"/>
                                      </p:to>
                                    </p:set>
                                    <p:animEffect transition="in" filter="dissolve">
                                      <p:cBhvr>
                                        <p:cTn id="7" dur="500"/>
                                        <p:tgtEl>
                                          <p:spTgt spid="9318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MATCIEMS (Letonia)">
  <a:themeElements>
    <a:clrScheme name="Perfil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fontScheme name="Perfil">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erfil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erfil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erfil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erfil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erfil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erfil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erfil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erfil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erfil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AMATCIEMS (Letonia)</Template>
  <TotalTime>4</TotalTime>
  <Words>634</Words>
  <Application>Microsoft Office PowerPoint</Application>
  <PresentationFormat>Presentación en pantalla (4:3)</PresentationFormat>
  <Paragraphs>109</Paragraphs>
  <Slides>45</Slides>
  <Notes>44</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45</vt:i4>
      </vt:variant>
    </vt:vector>
  </HeadingPairs>
  <TitlesOfParts>
    <vt:vector size="50" baseType="lpstr">
      <vt:lpstr>Verdana</vt:lpstr>
      <vt:lpstr>Arial</vt:lpstr>
      <vt:lpstr>Wingdings</vt:lpstr>
      <vt:lpstr>AMATCIEMS (Letonia)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www.laboutiquedelpowerpoint.com</dc:subject>
  <dc:creator>JOSE LUIS</dc:creator>
  <cp:lastModifiedBy>JOSE LUIS</cp:lastModifiedBy>
  <cp:revision>1</cp:revision>
  <dcterms:created xsi:type="dcterms:W3CDTF">2014-01-25T20:39:54Z</dcterms:created>
  <dcterms:modified xsi:type="dcterms:W3CDTF">2014-01-25T20:44:30Z</dcterms:modified>
</cp:coreProperties>
</file>