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17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8" r:id="rId6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gxMZEUEbfp/NhXfUte0XA==" hashData="Iluzqa65auGiuY7S7xqScj2Jwo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3558F-2C48-4BD9-8EFB-A5B38F416DC5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BC00D-1756-4EEC-BADA-C2A8CE816D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4650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086C8-71D3-4263-B3C3-9D408DD23EA5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388FE-FCC8-44B7-908F-AAAED0567F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453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D9CC3-BEB9-47D4-BBE3-04660B6D798E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DBAFA-0BC6-4BA6-9A8A-DF5F59741B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2887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4C6C6-D14F-483B-9C6B-B708844E9159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9F7D3-0A8A-4253-8528-F380705BB9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4385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EB7A6-2FE8-4921-8AE2-22720C7E0DA6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DF7C2-F0C0-4540-BEC2-B4A5C4AEB5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5281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1A6D1-7158-4000-930D-460E8D83ADDB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61976-44A4-4388-B4E5-AB3E2DA43F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3745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79C84-D7AA-4456-99C2-802EC1E6D86A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E8DF5-D9E3-44D4-9130-E5D05DFA5F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992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1CF4C-0F7A-4A17-8276-49094400A5AA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14100-07DA-4565-8E08-21850870DB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0725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B5094-4D59-4DA1-A2F1-9B7F6AB4FA65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83AEC-D3C2-4F29-A7C8-B2693733F4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7174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8F357-5F7E-4886-8D0E-A4A03BE1AF01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CAB1D-1584-4FEE-953C-CCA9E71493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1154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A90C1-C5CF-44EC-B368-D862AE4FF365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9CD39-DCAA-4D7C-AF8C-F94B4E447C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5978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614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BF292D-BCD1-48E5-9B64-F013514FD68F}" type="datetimeFigureOut">
              <a:rPr lang="es-ES"/>
              <a:pPr>
                <a:defRPr/>
              </a:pPr>
              <a:t>03/02/2021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2C3569-680D-42BE-B111-AE9D02E48A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3 Imagen" descr="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4475"/>
            <a:ext cx="8496300" cy="6369050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3140968"/>
            <a:ext cx="9143999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  <a:cs typeface="+mn-cs"/>
              </a:rPr>
              <a:t>AMAR  A GALICIA</a:t>
            </a:r>
          </a:p>
        </p:txBody>
      </p:sp>
    </p:spTree>
  </p:cSld>
  <p:clrMapOvr>
    <a:masterClrMapping/>
  </p:clrMapOvr>
  <p:transition>
    <p:sndAc>
      <p:stSnd loop="1">
        <p:snd r:embed="rId2" name="Unha noite na eira do trigo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1268760"/>
            <a:ext cx="8424936" cy="44012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Galicia amada en ocho verbos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Comer es tal vez el verbo más manido, no sin suculentas razones para ello, a la hora de hablar de Galicia, una tierra que no deja indiferente a nadie. Pero hay más…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Marcador de contenido" descr="0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773238"/>
            <a:ext cx="8056563" cy="4525962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384783" y="476672"/>
            <a:ext cx="237443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Sentir...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12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vértigo en los acantilados más altos de la Europa continental, en Cedeira.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3 Marcador de contenido" descr="0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14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impacto imborrable de los valles fluviales de la Ribeira Sacra.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3 Marcador de contenido" descr="0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717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paz al cruzar el umbral del Pórtico de la Gloria.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3 Marcador de contenido" descr="0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819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fragilidad ante el Atlántico en la Costa da Morte.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3 Marcador de contenido" descr="0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922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emoción de la Semana Santa de Ferrol.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3 Marcador de contenido" descr="0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34475" cy="6165850"/>
          </a:xfrm>
        </p:spPr>
      </p:pic>
      <p:sp>
        <p:nvSpPr>
          <p:cNvPr id="1024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pasión del Pantín Classic de surf.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Marcador de contenido" descr="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773238"/>
            <a:ext cx="8056563" cy="4525962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051198" y="476672"/>
            <a:ext cx="304160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Respirar...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3 Marcador de contenido" descr="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1229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olor de los campos mojados.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3 Marcador de contenido" descr="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invitación irresistible de los blancos de Ribeiro y Albariño.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3 Marcador de contenido" descr="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1434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grelo recién hervido.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3 Marcador de contenido" descr="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1536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las rías empujando salitre a los pulmones.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3 Marcador de contenido" descr="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1638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las hortalizas frescas.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3 Marcador de contenido" descr="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1741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amaneceres húmedos, de olor a hierba y a tierra.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3 Marcador de contenido" descr="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1843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las invitaciones aromáticas de los fogones de Pontevedra o Santiago.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Marcador de contenido" descr="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420979" y="476672"/>
            <a:ext cx="230204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Conocer...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3 Marcador de contenido" descr="3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324975" cy="6165850"/>
          </a:xfrm>
        </p:spPr>
      </p:pic>
      <p:sp>
        <p:nvSpPr>
          <p:cNvPr id="2048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puertos pesqueros bellos y hacendosos.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5 Marcador de contenido" descr="3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1508" name="6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ríos de aguas transparentes y gélidas.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3 Marcador de contenido" descr="3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253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historia de la construcción naval gallega en Ferrol.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3 Marcador de contenido" descr="3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355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 más auténtico de una de las cocinas con mayor variedad y calidad.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3 Marcador de contenido" descr="3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458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las ancestrales tradiciones todavía vivas.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3 Marcador de contenido" descr="3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2560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… las remotas aldeas donde ordeñar tu propio desayuno.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3 Marcador de contenido" descr="3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662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lujosos balnearios y los modernos hoteles urbanos.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3 Marcador de contenido" descr="3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2765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impresionantes monasterios que alojan sueños reparadores.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Marcador de contenido" descr="4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421654" y="476672"/>
            <a:ext cx="230069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Navegar…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3 Marcador de contenido" descr="4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2970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de cabotaje por mas de 50 puertos deportivos.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3" name="3 Marcador de contenido" descr="4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072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en la calma de las rías.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3 Marcador de contenido" descr="4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174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en la furia del Atlántico o bajo la luz única del Cantábrico.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3 Marcador de contenido" descr="4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277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>
                <a:latin typeface="Calibri" pitchFamily="34" charset="0"/>
              </a:rPr>
              <a:t>... a vela o a motor. </a:t>
            </a:r>
            <a:endParaRPr lang="es-ES" sz="2000" b="1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3 Marcador de contenido" descr="4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3379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sin prisa, conociendo Galicia desde la costa que le da sentido e identidad.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3 Marcador de contenido" descr="4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3482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o «navegar» por hoteles de belleza imposible y tranquilidad infinita.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3 Marcador de contenido" descr="5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773238"/>
            <a:ext cx="8056563" cy="4525962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371318" y="476672"/>
            <a:ext cx="240136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Admirar...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3 Marcador de contenido" descr="5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686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belleza tallada por el tiempo en la playa de Las Catedrales.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3 Marcador de contenido" descr="5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789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fondo límpido del paraíso de las Islas Atlánticas.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3 Marcador de contenido" descr="5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891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tradición salvaje de la “rapa das bestas”.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3 Marcador de contenido" descr="54 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3994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 pagano en Catoira.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3 Marcador de contenido" descr="5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4096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generosidad abrumadora de las Fragas del Eume.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3 Marcador de contenido" descr="5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4198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pasado en los castros de Santa Tecla o Porto de Son.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3 Marcador de contenido" descr="5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4301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8893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presente en las modernas ciudades gallegas.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3 Marcador de contenido" descr="6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773238"/>
            <a:ext cx="8045450" cy="4525962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807303" y="476672"/>
            <a:ext cx="152939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Vivir...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59" name="3 Marcador de contenido" descr="6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4506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amabilidad y cercanía de sus gentes.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3" name="3 Marcador de contenido" descr="6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608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noche inolvidable de La Coruña.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7" name="3 Marcador de contenido" descr="6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4710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sabiduría escondida en 160 museos de toda índole.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1" name="3 Marcador de contenido" descr="6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813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puesta de sol en Finisterre.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5" name="3 Marcador de contenido" descr="6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4915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las más de 300 ferias gastronómicas como la del marisco, en O Grove.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9" name="3 Marcador de contenido" descr="6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018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costa con más banderas azules de España.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3 Marcador de contenido" descr="7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456950" y="548680"/>
            <a:ext cx="223009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Descubrir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7" name="3 Marcador de contenido" descr="7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222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b="1">
                <a:latin typeface="Calibri" pitchFamily="34" charset="0"/>
              </a:rPr>
              <a:t>... la bondad de un clima suave.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1" name="3 Marcador de contenido" descr="7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3252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arenales desérticos y de aguas limpias de la Mariña lucense.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5" name="3 Marcador de contenido" descr="7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427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las tradiciones únicas de Camariñas.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9" name="3 Marcador de contenido" descr="7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530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historia de los pazos y casas señoriales.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3" name="3 Marcador de contenido" descr="7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5632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inigualable belleza del golfo Ártabro.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7" name="3 Marcador de contenido" descr="7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734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pequeños e ignotos templos de la gastronomía. 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3 Marcador de contenido" descr="8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44675"/>
            <a:ext cx="8056563" cy="4525963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941328" y="548680"/>
            <a:ext cx="326134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Recordar...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5" name="3 Marcador de contenido" descr="8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59396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el sol iluminando la belleza de sus rías.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0419" name="3 Marcador de contenido" descr="8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042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los atardeceres plácidos de Sanxenxo. 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43" name="3 Marcador de contenido" descr="8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1444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las aguas que curaron cuerpo y alma en La Toja, Mondariz o las Burgas.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2467" name="3 Marcador de contenido" descr="8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65850"/>
          </a:xfrm>
        </p:spPr>
      </p:pic>
      <p:sp>
        <p:nvSpPr>
          <p:cNvPr id="62468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... la cena de ostras, centolla, carnes únicas o colas de rape en Carnota. 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3491" name="3 Marcador de contenido" descr="8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172200"/>
          </a:xfrm>
        </p:spPr>
      </p:pic>
      <p:sp>
        <p:nvSpPr>
          <p:cNvPr id="63492" name="4 CuadroTexto"/>
          <p:cNvSpPr txBox="1">
            <a:spLocks noChangeArrowheads="1"/>
          </p:cNvSpPr>
          <p:nvPr/>
        </p:nvSpPr>
        <p:spPr bwMode="auto">
          <a:xfrm>
            <a:off x="395288" y="6165850"/>
            <a:ext cx="8353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ES" sz="2000" b="1">
                <a:latin typeface="Calibri" pitchFamily="34" charset="0"/>
              </a:rPr>
              <a:t>... la lluvia que hace posible todo lo demás, e imposible olvidar que una vez se estuvo en Galicia.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4515" name="3 Marcador de contenido" descr="yy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260350"/>
            <a:ext cx="8642350" cy="6337300"/>
          </a:xfrm>
          <a:ln w="381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779956" y="2967335"/>
            <a:ext cx="15840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  <a:cs typeface="+mn-cs"/>
              </a:rPr>
              <a:t>FIN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pp5020</Template>
  <TotalTime>1</TotalTime>
  <Words>628</Words>
  <Application>Microsoft Office PowerPoint</Application>
  <PresentationFormat>Presentación en pantalla (4:3)</PresentationFormat>
  <Paragraphs>66</Paragraphs>
  <Slides>63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7" baseType="lpstr">
      <vt:lpstr>Arial</vt:lpstr>
      <vt:lpstr>Calibri</vt:lpstr>
      <vt:lpstr>pp5020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2021-02-03T19:09:43Z</dcterms:created>
  <dcterms:modified xsi:type="dcterms:W3CDTF">2021-02-03T19:11:28Z</dcterms:modified>
</cp:coreProperties>
</file>