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udio/unknown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17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8" r:id="rId6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9pPr>
  </p:defaultTextStyle>
  <p:modifyVerifier cryptProviderType="rsaFull" cryptAlgorithmClass="hash" cryptAlgorithmType="typeAny" cryptAlgorithmSid="4" spinCount="100000" saltData="dc4If1o9v4D3bCvO57qWIQ==" hashData="ZsMgKKoLgUBkRdGEuaOEmqzrSZ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0D903A-0542-449C-9EBF-659AC31C9F96}" type="datetimeFigureOut">
              <a:rPr lang="es-ES"/>
              <a:pPr/>
              <a:t>15/12/2014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134FA-E459-4C5E-AF99-F5104DC7B60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7E0562-98A9-4C09-ADF0-BBDF0DB50E4E}" type="datetimeFigureOut">
              <a:rPr lang="es-ES"/>
              <a:pPr/>
              <a:t>15/12/2014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E32499-AD6E-4495-BDEA-9F7BDB17257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3E1934-BD7D-4453-9E39-002CCB0765C2}" type="datetimeFigureOut">
              <a:rPr lang="es-ES"/>
              <a:pPr/>
              <a:t>15/12/2014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BD5E31-39B6-4AD5-9757-C10473675B7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607F1E-03BD-4888-A376-BC6635BE22BE}" type="datetimeFigureOut">
              <a:rPr lang="es-ES"/>
              <a:pPr/>
              <a:t>15/12/2014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0497C5-A0A4-4CD0-8128-4CB49E12EE3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0D6305D-453E-4E19-8957-8AA338FCCBB4}" type="datetimeFigureOut">
              <a:rPr lang="es-ES"/>
              <a:pPr/>
              <a:t>15/12/2014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346403-82F5-47C6-980F-B2B0FB8870B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572487-452C-4D9E-86D1-EE69EC4976BA}" type="datetimeFigureOut">
              <a:rPr lang="es-ES"/>
              <a:pPr/>
              <a:t>15/12/2014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F6F0F-1831-4498-A07C-A070FC0DF1B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DD65D1-DBA5-4446-A307-E5AFFB404760}" type="datetimeFigureOut">
              <a:rPr lang="es-ES"/>
              <a:pPr/>
              <a:t>15/12/2014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A66C25-2188-49AF-8C78-76C09BDB616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F3D77E4-5DA6-4042-B4E3-26C4908FE6C7}" type="datetimeFigureOut">
              <a:rPr lang="es-ES"/>
              <a:pPr/>
              <a:t>15/12/2014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AB4899-ADA1-4749-9931-AD3855C02B5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B6C9A79-8EEB-46E4-8314-EF22DE94A7E3}" type="datetimeFigureOut">
              <a:rPr lang="es-ES"/>
              <a:pPr/>
              <a:t>15/12/2014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71803A-F887-4273-A642-C5111E8AC1F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07A252-B470-4E1E-A583-AF07DEB166AA}" type="datetimeFigureOut">
              <a:rPr lang="es-ES"/>
              <a:pPr/>
              <a:t>15/12/2014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19E5C6-31F3-4ED4-BA84-298981BDF6D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AE74348-D95F-4629-A9AA-E0673782F53E}" type="datetimeFigureOut">
              <a:rPr lang="es-ES"/>
              <a:pPr/>
              <a:t>15/12/2014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B6A0DB-282A-42AB-8D3C-934B30488E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6FFCF3-1C49-417E-84BC-D5C8945874D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AA2386D9-87A2-4975-AD39-FEDCDC97731E}" type="datetimeFigureOut">
              <a:rPr lang="es-ES"/>
              <a:pPr/>
              <a:t>15/12/2014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6DFCAF30-45B5-4573-8497-AD55A4E1D06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ea typeface="+mn-ea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DCC02B5-83BB-4A27-8D71-E27884ED5380}" type="slidenum">
              <a:rPr lang="es-ES_tradnl">
                <a:solidFill>
                  <a:srgbClr val="000000"/>
                </a:solidFill>
                <a:ea typeface="+mn-ea"/>
              </a:rPr>
              <a:pPr/>
              <a:t>‹Nº›</a:t>
            </a:fld>
            <a:endParaRPr lang="es-ES_tradnl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s-ES" smtClean="0">
              <a:ea typeface="+mn-ea"/>
            </a:endParaRPr>
          </a:p>
        </p:txBody>
      </p:sp>
      <p:pic>
        <p:nvPicPr>
          <p:cNvPr id="13315" name="3 Imagen" descr="0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44475"/>
            <a:ext cx="8496300" cy="6369050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3140968"/>
            <a:ext cx="9143999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  <a:ea typeface="+mn-ea"/>
              </a:rPr>
              <a:t>AMAR </a:t>
            </a: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  <a:ea typeface="+mn-ea"/>
              </a:rPr>
              <a:t> </a:t>
            </a: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  <a:ea typeface="+mn-ea"/>
              </a:rPr>
              <a:t>GALICIA</a:t>
            </a:r>
          </a:p>
        </p:txBody>
      </p:sp>
    </p:spTree>
  </p:cSld>
  <p:clrMapOvr>
    <a:masterClrMapping/>
  </p:clrMapOvr>
  <p:transition>
    <p:sndAc>
      <p:stSnd loop="1">
        <p:snd r:embed="rId2" name="Unha noite na eira do trigo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23528" y="1268760"/>
            <a:ext cx="8424936" cy="440120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rPr>
              <a:t>Galicia amada en ocho verbos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ea typeface="+mn-ea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rPr>
              <a:t>Comer es tal vez el verbo más manido, no sin suculentas razones para ello, a la hora de hablar de Galicia, una tierra que no deja indiferente a nadie. Pero hay más…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3 Marcador de contenido" descr="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773238"/>
            <a:ext cx="8056563" cy="4525962"/>
          </a:xfrm>
          <a:ln w="38100">
            <a:solidFill>
              <a:srgbClr val="FFC000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3384783" y="476672"/>
            <a:ext cx="2374433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rPr>
              <a:t>Sentir...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16386" name="3 Marcador de contenido" descr="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16387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el vértigo en los acantilados más altos de la Europa continental, en Cedeira.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17410" name="3 Marcador de contenido" descr="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17411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el impacto imborrable de los valles fluviales de la Ribera Sacra.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18434" name="3 Marcador de contenido" descr="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18435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 paz al cruzar el umbral del Pórtico de la Gloria.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19458" name="3 Marcador de contenido" descr="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19459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 fragilidad ante el Atlántico en la Costa de la Muerte.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20482" name="3 Marcador de contenido" descr="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20483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 emoción de la Semana Santa de Ferrol.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21506" name="3 Marcador de contenido" descr="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34475" cy="6165850"/>
          </a:xfrm>
        </p:spPr>
      </p:pic>
      <p:sp>
        <p:nvSpPr>
          <p:cNvPr id="21507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 pasión del Pantín Classic de surf en Valdoviño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3 Marcador de contenido" descr="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773238"/>
            <a:ext cx="8056563" cy="4525962"/>
          </a:xfrm>
          <a:ln w="38100">
            <a:solidFill>
              <a:srgbClr val="FFC000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3051198" y="476672"/>
            <a:ext cx="3041602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rPr>
              <a:t>Respirar...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23554" name="3 Marcador de contenido" descr="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23555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el olor de los campos mojados.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24578" name="3 Marcador de contenido" descr="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24579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 invitación irresistible de los vinos blancos de Ribeiro y Albariño.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25602" name="3 Marcador de contenido" descr="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25603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el grelo recién hervido del caldo gallego.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26626" name="3 Marcador de contenido" descr="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26627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las rías empujando salitre a los pulmones.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27650" name="3 Marcador de contenido" descr="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27651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las hortalizas frescas.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28674" name="3 Marcador de contenido" descr="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28675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los amaneceres húmedos, de olor a hierba y a tierra.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29698" name="3 Marcador de contenido" descr="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29699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las invitaciones aromáticas de los fogones de Pontevedra o Santiago.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3 Marcador de contenido" descr="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844675"/>
            <a:ext cx="8056563" cy="4525963"/>
          </a:xfrm>
          <a:ln w="38100">
            <a:solidFill>
              <a:srgbClr val="FFC000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3420979" y="476672"/>
            <a:ext cx="230204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rPr>
              <a:t>Conocer...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31746" name="3 Marcador de contenido" descr="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324975" cy="6165850"/>
          </a:xfrm>
        </p:spPr>
      </p:pic>
      <p:sp>
        <p:nvSpPr>
          <p:cNvPr id="31747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los puertos pesqueros bellos y hacendosos.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32770" name="5 Marcador de contenido" descr="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32771" name="6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los ríos de aguas transparentes y gélidas.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33794" name="3 Marcador de contenido" descr="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33795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 historia de la construcción naval gallega en Ferrol.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34818" name="3 Marcador de contenido" descr="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34819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lo más auténtico de una de las cocinas con mayor variedad y calidad.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35842" name="3 Marcador de contenido" descr="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35843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las ancestrales tradiciones todavía vivas.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36866" name="3 Marcador de contenido" descr="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36867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… las remotas aldeas donde ordeñar tu propio desayuno.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37890" name="3 Marcador de contenido" descr="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37891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los lujosos balnearios y los modernos hoteles urbanos.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38914" name="3 Marcador de contenido" descr="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38915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los impresionantes monasterios que alojan sueños reparadores.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3 Marcador de contenido" descr="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844675"/>
            <a:ext cx="8056563" cy="4525963"/>
          </a:xfrm>
          <a:ln w="38100">
            <a:solidFill>
              <a:srgbClr val="FFC000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3421654" y="476672"/>
            <a:ext cx="2300693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rPr>
              <a:t>Navegar…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40962" name="3 Marcador de contenido" descr="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40963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de cabotaje por mas de 50 puertos deportivos. 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41986" name="3 Marcador de contenido" descr="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41987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en la calma de las rías.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43010" name="3 Marcador de contenido" descr="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43011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en la furia del Atlántico o bajo la luz única del Cantábrico. 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44034" name="3 Marcador de contenido" descr="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44035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 b="1">
                <a:latin typeface="Calibri" pitchFamily="34" charset="0"/>
              </a:rPr>
              <a:t>... a vela o a motor. </a:t>
            </a:r>
            <a:endParaRPr lang="es-ES" sz="2000" b="1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45058" name="3 Marcador de contenido" descr="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45059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sin prisa, conociendo Galicia desde la costa que le da sentido e identidad. 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46082" name="3 Marcador de contenido" descr="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46083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o «navegar» por hoteles de belleza imposible y tranquilidad infinita. 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3 Marcador de contenido" descr="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773238"/>
            <a:ext cx="8056563" cy="4525962"/>
          </a:xfrm>
          <a:ln w="38100">
            <a:solidFill>
              <a:srgbClr val="FFC000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3371318" y="476672"/>
            <a:ext cx="2401362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rPr>
              <a:t>Admirar...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48130" name="3 Marcador de contenido" descr="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48131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 belleza tallada por el tiempo en la playa de Las Catedrales.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49154" name="3 Marcador de contenido" descr="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49155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el fondo límpido del paraíso de las Islas Atlánticas.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50178" name="3 Marcador de contenido" descr="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50179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 tradición salvaje de la </a:t>
            </a:r>
            <a:r>
              <a:rPr lang="ja-JP" altLang="es-ES" sz="2000" b="1">
                <a:latin typeface="Calibri" pitchFamily="34" charset="0"/>
              </a:rPr>
              <a:t>“</a:t>
            </a:r>
            <a:r>
              <a:rPr lang="es-ES" altLang="ja-JP" sz="2000" b="1">
                <a:latin typeface="Calibri" pitchFamily="34" charset="0"/>
              </a:rPr>
              <a:t>rapa das bestas</a:t>
            </a:r>
            <a:r>
              <a:rPr lang="ja-JP" altLang="es-ES" sz="2000" b="1">
                <a:latin typeface="Calibri" pitchFamily="34" charset="0"/>
              </a:rPr>
              <a:t>”</a:t>
            </a:r>
            <a:r>
              <a:rPr lang="es-ES" altLang="ja-JP" sz="2000" b="1">
                <a:latin typeface="Calibri" pitchFamily="34" charset="0"/>
              </a:rPr>
              <a:t>.</a:t>
            </a:r>
            <a:endParaRPr lang="es-ES" sz="2000" b="1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51202" name="3 Marcador de contenido" descr="54 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51203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lo pagano en Catoira.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52226" name="3 Marcador de contenido" descr="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52227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 generosidad abrumadora de las Fragas del Eume. 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53250" name="3 Marcador de contenido" descr="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53251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el pasado en los castros de Santa Tecla o Porto de Son.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54274" name="3 Marcador de contenido" descr="5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54275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88931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el presente en las modernas ciudades gallegas.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3 Marcador de contenido" descr="6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773238"/>
            <a:ext cx="8045450" cy="4525962"/>
          </a:xfrm>
          <a:ln w="38100">
            <a:solidFill>
              <a:srgbClr val="FFC000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3807303" y="476672"/>
            <a:ext cx="1529393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rPr>
              <a:t>Vivir...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56322" name="3 Marcador de contenido" descr="6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56323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 amabilidad y cercanía de sus gentes.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57346" name="3 Marcador de contenido" descr="6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57347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 noche inolvidable de La Coruña.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58370" name="3 Marcador de contenido" descr="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58371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 sabiduría escondida en 160 museos de toda índole.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59394" name="3 Marcador de contenido" descr="6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59395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 puesta de sol en Finisterre.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60418" name="3 Marcador de contenido" descr="6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60419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las más de 300 ferias gastronómicas como la del marisco, en O Grove.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61442" name="3 Marcador de contenido" descr="6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61443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 costa con más banderas azules de España.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3 Marcador de contenido" descr="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844675"/>
            <a:ext cx="8056563" cy="4525963"/>
          </a:xfrm>
          <a:ln w="38100">
            <a:solidFill>
              <a:srgbClr val="FFC000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3456950" y="548680"/>
            <a:ext cx="2230098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rPr>
              <a:t>Descubrir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63490" name="3 Marcador de contenido" descr="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63491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libri" pitchFamily="34" charset="0"/>
              </a:rPr>
              <a:t>... la bondad de un clima suave.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64514" name="3 Marcador de contenido" descr="7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64515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los arenales desérticos y de aguas limpias de la Mariña lucense.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65538" name="3 Marcador de contenido" descr="7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65539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las tradiciones únicas de Camariñas.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66562" name="3 Marcador de contenido" descr="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66563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 historia de los pazos y casas señoriales.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67586" name="3 Marcador de contenido" descr="7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67587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 inigualable belleza del golfo Ártabro.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68610" name="3 Marcador de contenido" descr="7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68611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los pequeños e ignotos templos de la gastronomía. 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3 Marcador de contenido" descr="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844675"/>
            <a:ext cx="8056563" cy="4525963"/>
          </a:xfrm>
          <a:ln w="38100">
            <a:solidFill>
              <a:srgbClr val="FFC000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2941328" y="548680"/>
            <a:ext cx="3261342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rPr>
              <a:t>Recordar...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70658" name="3 Marcador de contenido" descr="8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70659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el sol iluminando la belleza de sus rías. 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71682" name="3 Marcador de contenido" descr="8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71683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los atardeceres plácidos de Sanxenxo. 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72706" name="3 Marcador de contenido" descr="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72707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las aguas que curaron cuerpo y alma en La Toja, Mondariz o las Burgas.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73730" name="3 Marcador de contenido" descr="8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73731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... la cena de ostras, centolla, carnes únicas o colas de rape en Carnota. 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74754" name="3 Marcador de contenido" descr="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74755" name="4 CuadroTexto"/>
          <p:cNvSpPr txBox="1">
            <a:spLocks noChangeArrowheads="1"/>
          </p:cNvSpPr>
          <p:nvPr/>
        </p:nvSpPr>
        <p:spPr bwMode="auto">
          <a:xfrm>
            <a:off x="395288" y="6165850"/>
            <a:ext cx="83534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000" b="1">
                <a:latin typeface="Calibri" pitchFamily="34" charset="0"/>
              </a:rPr>
              <a:t>... la lluvia que hace posible todo lo demás, e imposible olvidar que una vez se estuvo en Galicia.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75778" name="3 Marcador de contenido" descr="y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0825" y="260350"/>
            <a:ext cx="8642350" cy="6337300"/>
          </a:xfrm>
          <a:ln w="38100">
            <a:solidFill>
              <a:srgbClr val="FFC000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3779956" y="2967335"/>
            <a:ext cx="158408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  <a:ea typeface="+mn-ea"/>
              </a:rPr>
              <a:t>FIN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ea typeface="+mn-ea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ea typeface="+mn-ea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ea typeface="+mn-ea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ea typeface="+mn-ea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mar Galic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Amar Galicia</Template>
  <TotalTime>8</TotalTime>
  <Words>678</Words>
  <Application>Microsoft Office PowerPoint</Application>
  <PresentationFormat>Presentación en pantalla (4:3)</PresentationFormat>
  <Paragraphs>92</Paragraphs>
  <Slides>63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8" baseType="lpstr">
      <vt:lpstr>Arial</vt:lpstr>
      <vt:lpstr>ＭＳ Ｐゴシック</vt:lpstr>
      <vt:lpstr>Calibri</vt:lpstr>
      <vt:lpstr>Amar Galicia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2014-12-15T14:46:20Z</dcterms:created>
  <dcterms:modified xsi:type="dcterms:W3CDTF">2014-12-15T14:54:38Z</dcterms:modified>
</cp:coreProperties>
</file>