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4" r:id="rId3"/>
    <p:sldId id="257" r:id="rId4"/>
    <p:sldId id="259" r:id="rId5"/>
    <p:sldId id="295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4" r:id="rId19"/>
    <p:sldId id="275" r:id="rId20"/>
    <p:sldId id="276" r:id="rId21"/>
    <p:sldId id="277" r:id="rId22"/>
    <p:sldId id="281" r:id="rId23"/>
    <p:sldId id="283" r:id="rId24"/>
    <p:sldId id="298" r:id="rId25"/>
    <p:sldId id="296" r:id="rId26"/>
    <p:sldId id="297" r:id="rId27"/>
    <p:sldId id="284" r:id="rId28"/>
    <p:sldId id="285" r:id="rId29"/>
    <p:sldId id="286" r:id="rId30"/>
    <p:sldId id="287" r:id="rId31"/>
    <p:sldId id="288" r:id="rId32"/>
    <p:sldId id="299" r:id="rId33"/>
    <p:sldId id="300" r:id="rId34"/>
  </p:sldIdLst>
  <p:sldSz cx="10287000" cy="6858000" type="35mm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OGUZmpvrOBQ8gjvJLivIg==" hashData="llNjmq+UY8OGV+aPBTbBGXHpIq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612" y="-90"/>
      </p:cViewPr>
      <p:guideLst>
        <p:guide orient="horz" pos="2160"/>
        <p:guide pos="32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1525" y="2130426"/>
            <a:ext cx="874395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C0A52-0A9F-4A94-B655-5838763DD785}" type="datetimeFigureOut">
              <a:rPr lang="es-ES"/>
              <a:pPr>
                <a:defRPr/>
              </a:pPr>
              <a:t>15/01/2022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4E9A5-2F47-4CB9-8C36-12F7E96618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573756"/>
      </p:ext>
    </p:extLst>
  </p:cSld>
  <p:clrMapOvr>
    <a:masterClrMapping/>
  </p:clrMapOvr>
  <p:transition spd="slow"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509CC-B48B-403B-8A25-0F91D2EF661C}" type="datetimeFigureOut">
              <a:rPr lang="es-ES"/>
              <a:pPr>
                <a:defRPr/>
              </a:pPr>
              <a:t>15/01/2022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AAB36-890D-4D73-8431-DFB03BCA09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6658680"/>
      </p:ext>
    </p:extLst>
  </p:cSld>
  <p:clrMapOvr>
    <a:masterClrMapping/>
  </p:clrMapOvr>
  <p:transition spd="slow" advTm="6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602" y="4406901"/>
            <a:ext cx="87439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12602" y="2906713"/>
            <a:ext cx="874395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61706-BB17-4CC3-A30D-DF5B960D491B}" type="datetimeFigureOut">
              <a:rPr lang="es-ES"/>
              <a:pPr>
                <a:defRPr/>
              </a:pPr>
              <a:t>15/01/2022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93942-CA30-4E8A-BEC1-E95CC9701F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1469677"/>
      </p:ext>
    </p:extLst>
  </p:cSld>
  <p:clrMapOvr>
    <a:masterClrMapping/>
  </p:clrMapOvr>
  <p:transition spd="slow"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0" y="1600201"/>
            <a:ext cx="45434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29225" y="1600201"/>
            <a:ext cx="45434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CB288-5611-461D-BC04-5B6EC1684F80}" type="datetimeFigureOut">
              <a:rPr lang="es-ES"/>
              <a:pPr>
                <a:defRPr/>
              </a:pPr>
              <a:t>15/01/2022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BFD93-92B8-40DD-A8C7-205FD6737F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5962319"/>
      </p:ext>
    </p:extLst>
  </p:cSld>
  <p:clrMapOvr>
    <a:masterClrMapping/>
  </p:clrMapOvr>
  <p:transition spd="slow"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4350" y="1535113"/>
            <a:ext cx="45452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52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225654" y="1535113"/>
            <a:ext cx="45469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225654" y="2174875"/>
            <a:ext cx="45469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53B7B-7539-4B20-9128-E66F06823DA7}" type="datetimeFigureOut">
              <a:rPr lang="es-ES"/>
              <a:pPr>
                <a:defRPr/>
              </a:pPr>
              <a:t>15/01/2022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270A6-137F-4848-8D69-A7E74C9B76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8618068"/>
      </p:ext>
    </p:extLst>
  </p:cSld>
  <p:clrMapOvr>
    <a:masterClrMapping/>
  </p:clrMapOvr>
  <p:transition spd="slow"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9A32A-3E76-45CB-867B-85E4130E9D4E}" type="datetimeFigureOut">
              <a:rPr lang="es-ES"/>
              <a:pPr>
                <a:defRPr/>
              </a:pPr>
              <a:t>15/01/2022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DC557-324D-4194-B74F-3A0388EAFA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0143191"/>
      </p:ext>
    </p:extLst>
  </p:cSld>
  <p:clrMapOvr>
    <a:masterClrMapping/>
  </p:clrMapOvr>
  <p:transition spd="slow"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FBAB4-E774-4837-8750-115F6E55E1AB}" type="datetimeFigureOut">
              <a:rPr lang="es-ES"/>
              <a:pPr>
                <a:defRPr/>
              </a:pPr>
              <a:t>15/01/2022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50AE4-159E-4D45-AFC3-5826D40128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1845384"/>
      </p:ext>
    </p:extLst>
  </p:cSld>
  <p:clrMapOvr>
    <a:masterClrMapping/>
  </p:clrMapOvr>
  <p:transition spd="slow"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4351" y="273050"/>
            <a:ext cx="338435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21931" y="273051"/>
            <a:ext cx="575071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4351" y="1435101"/>
            <a:ext cx="338435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9FADD-EEF8-4251-9DE8-10AD87C266CF}" type="datetimeFigureOut">
              <a:rPr lang="es-ES"/>
              <a:pPr>
                <a:defRPr/>
              </a:pPr>
              <a:t>15/01/2022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DA1FC-201E-4608-8E67-573724CA0B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9683755"/>
      </p:ext>
    </p:extLst>
  </p:cSld>
  <p:clrMapOvr>
    <a:masterClrMapping/>
  </p:clrMapOvr>
  <p:transition spd="slow"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16324" y="4800600"/>
            <a:ext cx="6172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16324" y="612775"/>
            <a:ext cx="6172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16324" y="5367338"/>
            <a:ext cx="6172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29FE6-EB61-466B-9737-57B58A900D00}" type="datetimeFigureOut">
              <a:rPr lang="es-ES"/>
              <a:pPr>
                <a:defRPr/>
              </a:pPr>
              <a:t>15/01/2022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6B5F2-0E6A-4912-8AF1-42C08C0058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9070341"/>
      </p:ext>
    </p:extLst>
  </p:cSld>
  <p:clrMapOvr>
    <a:masterClrMapping/>
  </p:clrMapOvr>
  <p:transition spd="slow"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C83BB-6DC6-43F4-9B7D-776340CBF24C}" type="datetimeFigureOut">
              <a:rPr lang="es-ES"/>
              <a:pPr>
                <a:defRPr/>
              </a:pPr>
              <a:t>15/01/2022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5BCAF-A319-421E-8F9B-2D93E87CFC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6137470"/>
      </p:ext>
    </p:extLst>
  </p:cSld>
  <p:clrMapOvr>
    <a:masterClrMapping/>
  </p:clrMapOvr>
  <p:transition spd="slow"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390335" y="274639"/>
            <a:ext cx="2603897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78644" y="274639"/>
            <a:ext cx="764024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F56ED-C539-43E3-A8E0-8EF070E02D9E}" type="datetimeFigureOut">
              <a:rPr lang="es-ES"/>
              <a:pPr>
                <a:defRPr/>
              </a:pPr>
              <a:t>15/01/2022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30C09-DF9A-4F1B-919D-49800108A5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0298053"/>
      </p:ext>
    </p:extLst>
  </p:cSld>
  <p:clrMapOvr>
    <a:masterClrMapping/>
  </p:clrMapOvr>
  <p:transition spd="slow" advTm="6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1525" y="2130428"/>
            <a:ext cx="874395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022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514350" y="274638"/>
            <a:ext cx="92583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514350" y="1600200"/>
            <a:ext cx="92583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14350" y="6356350"/>
            <a:ext cx="24003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F3D71E-721C-47A3-A75C-614B82581898}" type="datetimeFigureOut">
              <a:rPr lang="es-ES"/>
              <a:pPr>
                <a:defRPr/>
              </a:pPr>
              <a:t>15/01/2022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14725" y="6356350"/>
            <a:ext cx="32575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372350" y="6356350"/>
            <a:ext cx="24003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1FCDDE-A398-43F4-8DEB-CA92575728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6245225"/>
            <a:ext cx="24003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93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88" y="0"/>
            <a:ext cx="10644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335188" y="908720"/>
            <a:ext cx="4455066" cy="181588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2">
                  <a:lumMod val="25000"/>
                </a:schemeClr>
              </a:solidFill>
              <a:latin typeface="Gill Sans Ultra Bold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solidFill>
                  <a:schemeClr val="tx2">
                    <a:lumMod val="25000"/>
                  </a:schemeClr>
                </a:solidFill>
                <a:latin typeface="Gill Sans Ultra Bold" pitchFamily="34" charset="0"/>
                <a:cs typeface="+mn-cs"/>
              </a:rPr>
              <a:t>Alto </a:t>
            </a:r>
            <a:r>
              <a:rPr lang="es-ES" sz="5400" dirty="0" smtClean="0">
                <a:solidFill>
                  <a:schemeClr val="tx2">
                    <a:lumMod val="25000"/>
                  </a:schemeClr>
                </a:solidFill>
                <a:latin typeface="Gill Sans Ultra Bold" pitchFamily="34" charset="0"/>
                <a:cs typeface="+mn-cs"/>
              </a:rPr>
              <a:t>Llobregat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dirty="0" smtClean="0">
                <a:solidFill>
                  <a:schemeClr val="tx2">
                    <a:lumMod val="25000"/>
                  </a:schemeClr>
                </a:solidFill>
                <a:latin typeface="Gill Sans Ultra Bold" pitchFamily="34" charset="0"/>
                <a:cs typeface="+mn-cs"/>
              </a:rPr>
              <a:t>Cataluña</a:t>
            </a:r>
            <a:endParaRPr lang="es-ES" sz="3600" dirty="0">
              <a:solidFill>
                <a:schemeClr val="tx2">
                  <a:lumMod val="25000"/>
                </a:schemeClr>
              </a:solidFill>
              <a:latin typeface="Gill Sans Ultra Bold" pitchFamily="34" charset="0"/>
              <a:cs typeface="+mn-cs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500938" y="6215063"/>
            <a:ext cx="2390775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dirty="0" err="1">
                <a:solidFill>
                  <a:schemeClr val="accent1">
                    <a:lumMod val="50000"/>
                  </a:schemeClr>
                </a:solidFill>
                <a:latin typeface="Gill Sans Ultra Bold" pitchFamily="34" charset="0"/>
                <a:cs typeface="+mn-cs"/>
              </a:rPr>
              <a:t>Jagadir</a:t>
            </a:r>
            <a:r>
              <a:rPr lang="es-ES" sz="1400" dirty="0">
                <a:solidFill>
                  <a:schemeClr val="accent1">
                    <a:lumMod val="50000"/>
                  </a:schemeClr>
                </a:solidFill>
                <a:latin typeface="Gill Sans Ultra Bold" pitchFamily="34" charset="0"/>
                <a:cs typeface="+mn-cs"/>
              </a:rPr>
              <a:t> fotos &amp;  </a:t>
            </a:r>
            <a:r>
              <a:rPr lang="es-ES" sz="1400" dirty="0" err="1">
                <a:solidFill>
                  <a:schemeClr val="accent1">
                    <a:lumMod val="50000"/>
                  </a:schemeClr>
                </a:solidFill>
                <a:latin typeface="Gill Sans Ultra Bold" pitchFamily="34" charset="0"/>
                <a:cs typeface="+mn-cs"/>
              </a:rPr>
              <a:t>pps</a:t>
            </a:r>
            <a:endParaRPr lang="es-ES" sz="1400" dirty="0">
              <a:solidFill>
                <a:schemeClr val="accent1">
                  <a:lumMod val="50000"/>
                </a:schemeClr>
              </a:solidFill>
              <a:latin typeface="Gill Sans Ultra Bold" pitchFamily="34" charset="0"/>
              <a:cs typeface="+mn-cs"/>
            </a:endParaRPr>
          </a:p>
        </p:txBody>
      </p:sp>
    </p:spTree>
  </p:cSld>
  <p:clrMapOvr>
    <a:masterClrMapping/>
  </p:clrMapOvr>
  <p:transition spd="slow" advTm="7000">
    <p:fade/>
    <p:sndAc>
      <p:stSnd>
        <p:snd r:embed="rId2" name="sota el mas ventó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" presetID="42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SC_0908-00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1071563" y="6429375"/>
            <a:ext cx="28352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latin typeface="Gill Sans Ultra Bold" pitchFamily="34" charset="0"/>
              </a:rPr>
              <a:t>Castellar de N´Hug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SC_0910-0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SC_0932-0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SC_09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87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SC_09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87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SC_091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29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SC_091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72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SC_09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01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SC_09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15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SC_092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63"/>
            <a:ext cx="10287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SC_09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63"/>
            <a:ext cx="10287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SC_09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29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SC_092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SC_09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58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SC_0927-0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58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SC_092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63"/>
            <a:ext cx="10287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SC_092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63"/>
            <a:ext cx="10287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SC_093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063" y="0"/>
            <a:ext cx="10787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SC_093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0"/>
            <a:ext cx="10572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DSC_0939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29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  <p:sndAc>
      <p:stSnd>
        <p:snd r:embed="rId2" name="F Mas Ros   Tossa bonicaWMV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SC_094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29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SC_096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72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DSC_097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2 CuadroTexto"/>
          <p:cNvSpPr txBox="1">
            <a:spLocks noChangeArrowheads="1"/>
          </p:cNvSpPr>
          <p:nvPr/>
        </p:nvSpPr>
        <p:spPr bwMode="auto">
          <a:xfrm>
            <a:off x="571500" y="6357938"/>
            <a:ext cx="3870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latin typeface="Arial Black" pitchFamily="34" charset="0"/>
              </a:rPr>
              <a:t>Nacimiento del río Llobregat.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DSC_096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29938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DSC_095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72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DSC_095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15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SC_095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44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DSC_096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01375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DSC_096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01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DSC_093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642938" y="6286500"/>
            <a:ext cx="60420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+mn-cs"/>
              </a:rPr>
              <a:t>Sardanas . Sota el mas </a:t>
            </a:r>
            <a:r>
              <a:rPr lang="es-ES" dirty="0" err="1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+mn-cs"/>
              </a:rPr>
              <a:t>ventós</a:t>
            </a:r>
            <a:r>
              <a:rPr lang="es-ES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+mn-cs"/>
              </a:rPr>
              <a:t> y </a:t>
            </a:r>
            <a:r>
              <a:rPr lang="es-ES" dirty="0" err="1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+mn-cs"/>
              </a:rPr>
              <a:t>Tossa</a:t>
            </a:r>
            <a:r>
              <a:rPr lang="es-ES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+mn-cs"/>
              </a:rPr>
              <a:t> bonica</a:t>
            </a:r>
            <a:r>
              <a:rPr lang="es-ES" dirty="0">
                <a:latin typeface="Arial Black" pitchFamily="34" charset="0"/>
                <a:cs typeface="+mn-cs"/>
              </a:rPr>
              <a:t>.</a:t>
            </a:r>
            <a:endParaRPr lang="es-ES" dirty="0">
              <a:latin typeface="Arial Black" pitchFamily="34" charset="0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xit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287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287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0" y="0"/>
            <a:ext cx="5486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287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85875" y="4724402"/>
            <a:ext cx="300037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4191000"/>
            <a:ext cx="2657475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25" y="4876800"/>
            <a:ext cx="1371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0007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0007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0007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0007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Catalogne - Alto Llobregat .. 05 11 2012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Catalogne - Alto Llobregat .. 05 11 2012</Template>
  <TotalTime>3</TotalTime>
  <Words>41</Words>
  <Application>Microsoft Office PowerPoint</Application>
  <PresentationFormat>Diapositivas de 35 mm</PresentationFormat>
  <Paragraphs>9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8" baseType="lpstr">
      <vt:lpstr>Calibri</vt:lpstr>
      <vt:lpstr>Arial</vt:lpstr>
      <vt:lpstr>Gill Sans Ultra Bold</vt:lpstr>
      <vt:lpstr>Arial Black</vt:lpstr>
      <vt:lpstr>Espagne - Catalogne - Alto Llobregat .. 05 11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2022-01-15T17:15:38Z</dcterms:created>
  <dcterms:modified xsi:type="dcterms:W3CDTF">2022-01-15T17:18:45Z</dcterms:modified>
</cp:coreProperties>
</file>