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7" r:id="rId3"/>
    <p:sldId id="298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3" r:id="rId18"/>
    <p:sldId id="275" r:id="rId19"/>
    <p:sldId id="277" r:id="rId20"/>
    <p:sldId id="278" r:id="rId21"/>
    <p:sldId id="279" r:id="rId22"/>
    <p:sldId id="280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2" r:id="rId33"/>
    <p:sldId id="293" r:id="rId34"/>
    <p:sldId id="294" r:id="rId35"/>
    <p:sldId id="295" r:id="rId36"/>
    <p:sldId id="299" r:id="rId3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xSy/iPX9gUlYjN6GrXY9g" hashData="VWYNePQruswov6A2DF6wAc6pj8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707" autoAdjust="0"/>
    <p:restoredTop sz="94660"/>
  </p:normalViewPr>
  <p:slideViewPr>
    <p:cSldViewPr>
      <p:cViewPr varScale="1">
        <p:scale>
          <a:sx n="83" d="100"/>
          <a:sy n="83" d="100"/>
        </p:scale>
        <p:origin x="-97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1972B7-5CD5-49B6-A18D-A0A48AE5ABBC}" type="datetimeFigureOut">
              <a:rPr lang="fr-FR"/>
              <a:pPr>
                <a:defRPr/>
              </a:pPr>
              <a:t>06/08/2018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A2AC4-DA3C-4760-B9CA-D52C142F2DD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7865B4-828F-4A1D-8AC6-6774A2473E5B}" type="datetimeFigureOut">
              <a:rPr lang="fr-FR"/>
              <a:pPr>
                <a:defRPr/>
              </a:pPr>
              <a:t>06/08/2018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E1A610-4A40-4115-88D7-5AC784AE142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00D3A0-C0F6-4A13-BD54-E49819B7D468}" type="datetimeFigureOut">
              <a:rPr lang="fr-FR"/>
              <a:pPr>
                <a:defRPr/>
              </a:pPr>
              <a:t>06/08/2018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FA67A-51F1-4A34-BC58-E23E30B7F53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50E6F-1208-4279-BCC7-4525A64D18E2}" type="datetimeFigureOut">
              <a:rPr lang="fr-FR"/>
              <a:pPr>
                <a:defRPr/>
              </a:pPr>
              <a:t>06/08/2018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DBD18C-7DCF-43D6-8777-66A9ED01B12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6863BB-946C-4607-801D-FDEB4EE9D197}" type="datetimeFigureOut">
              <a:rPr lang="fr-FR"/>
              <a:pPr>
                <a:defRPr/>
              </a:pPr>
              <a:t>06/08/2018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522340-8973-4F40-B6E8-830C48609B4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9FC8E3-40A5-4FBB-8D0A-4F2E8EA16DB0}" type="datetimeFigureOut">
              <a:rPr lang="fr-FR"/>
              <a:pPr>
                <a:defRPr/>
              </a:pPr>
              <a:t>06/08/2018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2D7DEE-99C8-4A3E-B359-210ADE37A04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D0C63A-EC0F-4B42-8337-80D85B8281C0}" type="datetimeFigureOut">
              <a:rPr lang="fr-FR"/>
              <a:pPr>
                <a:defRPr/>
              </a:pPr>
              <a:t>06/08/2018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BCF753-1B32-4C48-B822-CBB0DC68EAB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1813EC-000F-4BC5-A70E-3405C3002B28}" type="datetimeFigureOut">
              <a:rPr lang="fr-FR"/>
              <a:pPr>
                <a:defRPr/>
              </a:pPr>
              <a:t>06/08/2018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A408BC-DE84-45B5-BB6C-CF75FA14E3A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58B95-AA1B-47C3-B58A-D106838FE89B}" type="datetimeFigureOut">
              <a:rPr lang="fr-FR"/>
              <a:pPr>
                <a:defRPr/>
              </a:pPr>
              <a:t>06/08/2018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6333C-59B6-4040-946B-A8134B4B48D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44D27-2B9C-419B-9A3D-2CD263C3AD98}" type="datetimeFigureOut">
              <a:rPr lang="fr-FR"/>
              <a:pPr>
                <a:defRPr/>
              </a:pPr>
              <a:t>06/08/2018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F014E-A516-426F-AF4D-045EA291426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E0A0E8-C599-420A-A7B7-65C15F539A3A}" type="datetimeFigureOut">
              <a:rPr lang="fr-FR"/>
              <a:pPr>
                <a:defRPr/>
              </a:pPr>
              <a:t>06/08/2018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674C25-2249-429D-83C0-9FF6AC07E37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1B34710-5FA2-4022-9DF4-F977963CB79B}" type="datetimeFigureOut">
              <a:rPr lang="fr-FR"/>
              <a:pPr>
                <a:defRPr/>
              </a:pPr>
              <a:t>06/08/2018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2BAA5D7-B9F1-4B7D-A481-69B19FBCC88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/>
          </p:cNvSpPr>
          <p:nvPr>
            <p:ph type="title"/>
          </p:nvPr>
        </p:nvSpPr>
        <p:spPr>
          <a:xfrm>
            <a:off x="214282" y="500042"/>
            <a:ext cx="8229600" cy="1143000"/>
          </a:xfrm>
        </p:spPr>
        <p:txBody>
          <a:bodyPr/>
          <a:lstStyle/>
          <a:p>
            <a:r>
              <a:rPr lang="fr-CA" sz="4000" dirty="0" err="1" smtClean="0">
                <a:latin typeface="Monotype Corsiva" pitchFamily="66" charset="0"/>
              </a:rPr>
              <a:t>Around</a:t>
            </a:r>
            <a:r>
              <a:rPr lang="fr-CA" sz="4000" dirty="0" smtClean="0">
                <a:latin typeface="Monotype Corsiva" pitchFamily="66" charset="0"/>
              </a:rPr>
              <a:t> the </a:t>
            </a:r>
            <a:r>
              <a:rPr lang="fr-CA" sz="4000" dirty="0" smtClean="0">
                <a:latin typeface="Monotype Corsiva" pitchFamily="66" charset="0"/>
              </a:rPr>
              <a:t>World</a:t>
            </a:r>
            <a:br>
              <a:rPr lang="fr-CA" sz="4000" dirty="0" smtClean="0">
                <a:latin typeface="Monotype Corsiva" pitchFamily="66" charset="0"/>
              </a:rPr>
            </a:br>
            <a:r>
              <a:rPr lang="fr-CA" sz="4000" dirty="0" smtClean="0">
                <a:latin typeface="Monotype Corsiva" pitchFamily="66" charset="0"/>
              </a:rPr>
              <a:t>ALREDEDOR  DEL  MUNDO</a:t>
            </a:r>
            <a:r>
              <a:rPr lang="fr-CA" sz="4000" dirty="0" smtClean="0"/>
              <a:t/>
            </a:r>
            <a:br>
              <a:rPr lang="fr-CA" sz="4000" dirty="0" smtClean="0"/>
            </a:br>
            <a:endParaRPr lang="en-US" sz="4000" dirty="0" smtClean="0"/>
          </a:p>
        </p:txBody>
      </p:sp>
      <p:pic>
        <p:nvPicPr>
          <p:cNvPr id="55300" name="Picture 4" descr="IMG_2884%20copie"/>
          <p:cNvPicPr>
            <a:picLocks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1671638"/>
            <a:ext cx="9144000" cy="5186362"/>
          </a:xfrm>
        </p:spPr>
      </p:pic>
      <p:sp>
        <p:nvSpPr>
          <p:cNvPr id="55303" name="WordArt 7"/>
          <p:cNvSpPr>
            <a:spLocks noChangeArrowheads="1" noChangeShapeType="1" noTextEdit="1"/>
          </p:cNvSpPr>
          <p:nvPr/>
        </p:nvSpPr>
        <p:spPr bwMode="auto">
          <a:xfrm rot="5400000">
            <a:off x="6671481" y="4215590"/>
            <a:ext cx="3259142" cy="400077"/>
          </a:xfrm>
          <a:prstGeom prst="rect">
            <a:avLst/>
          </a:prstGeom>
        </p:spPr>
        <p:txBody>
          <a:bodyPr vert="wordArt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es-E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A. </a:t>
            </a:r>
            <a:r>
              <a:rPr lang="es-ES" sz="3600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Marget</a:t>
            </a:r>
            <a:endParaRPr lang="es-E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Arial Black"/>
            </a:endParaRPr>
          </a:p>
        </p:txBody>
      </p:sp>
    </p:spTree>
  </p:cSld>
  <p:clrMapOvr>
    <a:masterClrMapping/>
  </p:clrMapOvr>
  <p:transition spd="slow" advTm="5000">
    <p:sndAc>
      <p:stSnd loop="1">
        <p:snd r:embed="rId2" name="ManciniTheWindmillsofYourM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75 0.02084 L 0.625 0.02084 " pathEditMode="relative" rAng="0" ptsTypes="AA">
                                      <p:cBhvr>
                                        <p:cTn id="11" dur="5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/>
      <p:bldP spid="5529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9" name="Rectang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57354" name="Picture 10" descr="paradisus-princesa-del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7355" name="WordArt 11"/>
          <p:cNvSpPr>
            <a:spLocks noChangeArrowheads="1" noChangeShapeType="1" noTextEdit="1"/>
          </p:cNvSpPr>
          <p:nvPr/>
        </p:nvSpPr>
        <p:spPr bwMode="auto">
          <a:xfrm>
            <a:off x="3635375" y="476250"/>
            <a:ext cx="128587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Varadero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Wat Rachnadda , Bangkok, Thailan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WordArt 5"/>
          <p:cNvSpPr>
            <a:spLocks noChangeArrowheads="1" noChangeShapeType="1" noTextEdit="1"/>
          </p:cNvSpPr>
          <p:nvPr/>
        </p:nvSpPr>
        <p:spPr bwMode="auto">
          <a:xfrm>
            <a:off x="3203575" y="1052513"/>
            <a:ext cx="279082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Bangkok, Thailande</a:t>
            </a:r>
          </a:p>
        </p:txBody>
      </p:sp>
    </p:spTree>
  </p:cSld>
  <p:clrMapOvr>
    <a:masterClrMapping/>
  </p:clrMapOvr>
  <p:transition spd="slow" advTm="5000">
    <p:pull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Waikiki Beach, Honolulu, Hawaii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WordArt 5"/>
          <p:cNvSpPr>
            <a:spLocks noChangeArrowheads="1" noChangeShapeType="1" noTextEdit="1"/>
          </p:cNvSpPr>
          <p:nvPr/>
        </p:nvSpPr>
        <p:spPr bwMode="auto">
          <a:xfrm>
            <a:off x="6659563" y="3933825"/>
            <a:ext cx="207645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Waikiki, Hawai</a:t>
            </a:r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View From Corcovado, Rio de Janeiro, Brazi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WordArt 5"/>
          <p:cNvSpPr>
            <a:spLocks noChangeArrowheads="1" noChangeShapeType="1" noTextEdit="1"/>
          </p:cNvSpPr>
          <p:nvPr/>
        </p:nvSpPr>
        <p:spPr bwMode="auto">
          <a:xfrm>
            <a:off x="3492500" y="4076700"/>
            <a:ext cx="2114550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Rio de Janeiro,</a:t>
            </a:r>
          </a:p>
          <a:p>
            <a:pPr algn="ctr"/>
            <a:r>
              <a:rPr lang="es-E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Brésil</a:t>
            </a:r>
          </a:p>
        </p:txBody>
      </p:sp>
    </p:spTree>
  </p:cSld>
  <p:clrMapOvr>
    <a:masterClrMapping/>
  </p:clrMapOvr>
  <p:transition spd="med" advTm="5000">
    <p:randomBa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Victoria Terminus, Bombay, India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WordArt 5"/>
          <p:cNvSpPr>
            <a:spLocks noChangeArrowheads="1" noChangeShapeType="1" noTextEdit="1"/>
          </p:cNvSpPr>
          <p:nvPr/>
        </p:nvSpPr>
        <p:spPr bwMode="auto">
          <a:xfrm>
            <a:off x="6156325" y="549275"/>
            <a:ext cx="1428750" cy="323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Bombay, Inde</a:t>
            </a:r>
          </a:p>
        </p:txBody>
      </p:sp>
    </p:spTree>
  </p:cSld>
  <p:clrMapOvr>
    <a:masterClrMapping/>
  </p:clrMapOvr>
  <p:transition spd="slow" advTm="5000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Victor Emmanuel II Monument, Rome, Italy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WordArt 5"/>
          <p:cNvSpPr>
            <a:spLocks noChangeArrowheads="1" noChangeShapeType="1" noTextEdit="1"/>
          </p:cNvSpPr>
          <p:nvPr/>
        </p:nvSpPr>
        <p:spPr bwMode="auto">
          <a:xfrm>
            <a:off x="323850" y="5805488"/>
            <a:ext cx="2800350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Victor Emmanuel II.</a:t>
            </a:r>
          </a:p>
          <a:p>
            <a:pPr algn="ctr"/>
            <a:r>
              <a:rPr lang="es-ES" sz="20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Rome , Italie</a:t>
            </a:r>
          </a:p>
        </p:txBody>
      </p:sp>
    </p:spTree>
  </p:cSld>
  <p:clrMapOvr>
    <a:masterClrMapping/>
  </p:clrMapOvr>
  <p:transition spd="slow" advTm="5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Vancouver Public Library, Vancouver, British Columbia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WordArt 5" descr="Narrow vertical"/>
          <p:cNvSpPr>
            <a:spLocks noChangeArrowheads="1" noChangeShapeType="1" noTextEdit="1"/>
          </p:cNvSpPr>
          <p:nvPr/>
        </p:nvSpPr>
        <p:spPr bwMode="auto">
          <a:xfrm>
            <a:off x="1116013" y="188913"/>
            <a:ext cx="2438400" cy="525462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es-ES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Vancouver, Canada</a:t>
            </a:r>
          </a:p>
        </p:txBody>
      </p:sp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Ulun Danu Temple, Lake Bratan, Bali, Indones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WordArt 5"/>
          <p:cNvSpPr>
            <a:spLocks noChangeArrowheads="1" noChangeShapeType="1" noTextEdit="1"/>
          </p:cNvSpPr>
          <p:nvPr/>
        </p:nvSpPr>
        <p:spPr bwMode="auto">
          <a:xfrm>
            <a:off x="4572000" y="692150"/>
            <a:ext cx="1571625" cy="323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Bali, Indonésie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2" name="Picture 8" descr="cancun-looking-nort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73" name="WordArt 9"/>
          <p:cNvSpPr>
            <a:spLocks noChangeArrowheads="1" noChangeShapeType="1" noTextEdit="1"/>
          </p:cNvSpPr>
          <p:nvPr/>
        </p:nvSpPr>
        <p:spPr bwMode="auto">
          <a:xfrm>
            <a:off x="3779838" y="549275"/>
            <a:ext cx="1371600" cy="70802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Cancun</a:t>
            </a:r>
          </a:p>
        </p:txBody>
      </p:sp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Casino_Chatb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4" name="WordArt 6"/>
          <p:cNvSpPr>
            <a:spLocks noChangeArrowheads="1" noChangeShapeType="1" noTextEdit="1"/>
          </p:cNvSpPr>
          <p:nvPr/>
        </p:nvSpPr>
        <p:spPr bwMode="auto">
          <a:xfrm>
            <a:off x="1908175" y="1341438"/>
            <a:ext cx="2743200" cy="323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Casino Chatby, Alexandrie</a:t>
            </a:r>
          </a:p>
        </p:txBody>
      </p:sp>
    </p:spTree>
  </p:cSld>
  <p:clrMapOvr>
    <a:masterClrMapping/>
  </p:clrMapOvr>
  <p:transition spd="slow" advTm="5000">
    <p:pu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The Lost City of the Incas, Machu Picchu, Peru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WordArt 5"/>
          <p:cNvSpPr>
            <a:spLocks noChangeArrowheads="1" noChangeShapeType="1" noTextEdit="1"/>
          </p:cNvSpPr>
          <p:nvPr/>
        </p:nvSpPr>
        <p:spPr bwMode="auto">
          <a:xfrm>
            <a:off x="6443663" y="836613"/>
            <a:ext cx="2057400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Machu Picchu,</a:t>
            </a:r>
          </a:p>
          <a:p>
            <a:pPr algn="ctr"/>
            <a:r>
              <a:rPr lang="es-E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Pérou</a:t>
            </a:r>
          </a:p>
        </p:txBody>
      </p:sp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Taipei, Taiwa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ZoneTexte 2"/>
          <p:cNvSpPr txBox="1">
            <a:spLocks noChangeArrowheads="1"/>
          </p:cNvSpPr>
          <p:nvPr/>
        </p:nvSpPr>
        <p:spPr bwMode="auto">
          <a:xfrm>
            <a:off x="4929188" y="214313"/>
            <a:ext cx="3429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b="1">
                <a:solidFill>
                  <a:srgbClr val="FF0000"/>
                </a:solidFill>
                <a:latin typeface="Calibri" pitchFamily="34" charset="0"/>
              </a:rPr>
              <a:t>Taipei, Taiwan</a:t>
            </a:r>
          </a:p>
        </p:txBody>
      </p:sp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Sultan Abdul Samad Building, Kuala Lumpur, Malays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WordArt 5"/>
          <p:cNvSpPr>
            <a:spLocks noChangeArrowheads="1" noChangeShapeType="1" noTextEdit="1"/>
          </p:cNvSpPr>
          <p:nvPr/>
        </p:nvSpPr>
        <p:spPr bwMode="auto">
          <a:xfrm>
            <a:off x="5651500" y="476250"/>
            <a:ext cx="2038350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 spc="40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Kuala Lumour,</a:t>
            </a:r>
          </a:p>
          <a:p>
            <a:pPr algn="ctr"/>
            <a:r>
              <a:rPr lang="es-ES" sz="2000" kern="10" spc="40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Malaisie</a:t>
            </a:r>
          </a:p>
        </p:txBody>
      </p:sp>
    </p:spTree>
  </p:cSld>
  <p:clrMapOvr>
    <a:masterClrMapping/>
  </p:clrMapOvr>
  <p:transition spd="slow" advTm="5000">
    <p:cover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St__Basil_s_Cathedral__Moscow__Russia_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ZoneTexte 3"/>
          <p:cNvSpPr txBox="1">
            <a:spLocks noChangeArrowheads="1"/>
          </p:cNvSpPr>
          <p:nvPr/>
        </p:nvSpPr>
        <p:spPr bwMode="auto">
          <a:xfrm>
            <a:off x="4071938" y="6286500"/>
            <a:ext cx="37861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Cathédrale St-Basil, Moscou, Russie</a:t>
            </a:r>
            <a:endParaRPr lang="fr-FR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6000">
    <p:cover dir="l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Queluz National Palace, Portugal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ZoneTexte 2"/>
          <p:cNvSpPr txBox="1">
            <a:spLocks noChangeArrowheads="1"/>
          </p:cNvSpPr>
          <p:nvPr/>
        </p:nvSpPr>
        <p:spPr bwMode="auto">
          <a:xfrm>
            <a:off x="5143500" y="357188"/>
            <a:ext cx="35004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b="1">
                <a:solidFill>
                  <a:srgbClr val="FFFF00"/>
                </a:solidFill>
                <a:latin typeface="Calibri" pitchFamily="34" charset="0"/>
              </a:rPr>
              <a:t>Palais National,  Queluz, Portugal</a:t>
            </a:r>
          </a:p>
        </p:txBody>
      </p:sp>
    </p:spTree>
  </p:cSld>
  <p:clrMapOvr>
    <a:masterClrMapping/>
  </p:clrMapOvr>
  <p:transition spd="slow" advTm="5000">
    <p:cover dir="l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Mykonos, Cyclades, Greec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ZoneTexte 2"/>
          <p:cNvSpPr txBox="1">
            <a:spLocks noChangeArrowheads="1"/>
          </p:cNvSpPr>
          <p:nvPr/>
        </p:nvSpPr>
        <p:spPr bwMode="auto">
          <a:xfrm>
            <a:off x="5072063" y="6072188"/>
            <a:ext cx="3429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b="1">
                <a:solidFill>
                  <a:srgbClr val="FF0000"/>
                </a:solidFill>
                <a:latin typeface="Calibri" pitchFamily="34" charset="0"/>
              </a:rPr>
              <a:t>Mykonos, Cyclades, Grèce</a:t>
            </a:r>
          </a:p>
        </p:txBody>
      </p:sp>
    </p:spTree>
  </p:cSld>
  <p:clrMapOvr>
    <a:masterClrMapping/>
  </p:clrMapOvr>
  <p:transition spd="slow" advTm="6000">
    <p:strips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Mosque and Arch to Unknown Soldier, Baghdad, Iraq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ZoneTexte 2"/>
          <p:cNvSpPr txBox="1">
            <a:spLocks noChangeArrowheads="1"/>
          </p:cNvSpPr>
          <p:nvPr/>
        </p:nvSpPr>
        <p:spPr bwMode="auto">
          <a:xfrm>
            <a:off x="785813" y="357188"/>
            <a:ext cx="47863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rgbClr val="FFFF00"/>
                </a:solidFill>
                <a:latin typeface="Calibri" pitchFamily="34" charset="0"/>
              </a:rPr>
              <a:t>Mosquée et Arche du soldat inconnu, </a:t>
            </a:r>
          </a:p>
          <a:p>
            <a:pPr algn="ctr"/>
            <a:r>
              <a:rPr lang="en-US" b="1">
                <a:solidFill>
                  <a:srgbClr val="FFFF00"/>
                </a:solidFill>
                <a:latin typeface="Calibri" pitchFamily="34" charset="0"/>
              </a:rPr>
              <a:t>Baghdad, Iraq</a:t>
            </a:r>
            <a:endParaRPr lang="fr-FR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strips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Mar Saba Monastery, Juda Desert, Israe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ZoneTexte 2"/>
          <p:cNvSpPr txBox="1">
            <a:spLocks noChangeArrowheads="1"/>
          </p:cNvSpPr>
          <p:nvPr/>
        </p:nvSpPr>
        <p:spPr bwMode="auto">
          <a:xfrm>
            <a:off x="5072063" y="5876925"/>
            <a:ext cx="40719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Monastère Mar Saba, </a:t>
            </a:r>
          </a:p>
          <a:p>
            <a:pPr algn="ctr"/>
            <a:r>
              <a:rPr lang="es-ES" sz="2000" b="1">
                <a:latin typeface="Calibri" pitchFamily="34" charset="0"/>
              </a:rPr>
              <a:t>Désert Juda, Israel</a:t>
            </a:r>
            <a:endParaRPr lang="fr-FR" sz="2000" b="1"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Lake Michigan and the Chicago Skyline, Illinois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ZoneTexte 2"/>
          <p:cNvSpPr txBox="1">
            <a:spLocks noChangeArrowheads="1"/>
          </p:cNvSpPr>
          <p:nvPr/>
        </p:nvSpPr>
        <p:spPr bwMode="auto">
          <a:xfrm>
            <a:off x="4357688" y="357188"/>
            <a:ext cx="3714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0000"/>
                </a:solidFill>
                <a:latin typeface="Calibri" pitchFamily="34" charset="0"/>
              </a:rPr>
              <a:t>Lac Michigan &amp; Chicago, Illinois, USA</a:t>
            </a:r>
            <a:endParaRPr lang="fr-FR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King John's Castle Reflected in the River Shannon, Limerick, Irelan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ZoneTexte 2"/>
          <p:cNvSpPr txBox="1">
            <a:spLocks noChangeArrowheads="1"/>
          </p:cNvSpPr>
          <p:nvPr/>
        </p:nvSpPr>
        <p:spPr bwMode="auto">
          <a:xfrm>
            <a:off x="357188" y="357188"/>
            <a:ext cx="43576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rgbClr val="FFFF00"/>
                </a:solidFill>
                <a:latin typeface="Calibri" pitchFamily="34" charset="0"/>
              </a:rPr>
              <a:t>Chateau du roi Jean, </a:t>
            </a:r>
          </a:p>
          <a:p>
            <a:pPr algn="ctr"/>
            <a:r>
              <a:rPr lang="en-US" b="1">
                <a:solidFill>
                  <a:srgbClr val="FFFF00"/>
                </a:solidFill>
                <a:latin typeface="Calibri" pitchFamily="34" charset="0"/>
              </a:rPr>
              <a:t>Limerick, Irlande</a:t>
            </a:r>
            <a:endParaRPr lang="fr-FR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whee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Harborside, Msida, Malta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ZoneTexte 2"/>
          <p:cNvSpPr txBox="1">
            <a:spLocks noChangeArrowheads="1"/>
          </p:cNvSpPr>
          <p:nvPr/>
        </p:nvSpPr>
        <p:spPr bwMode="auto">
          <a:xfrm>
            <a:off x="428625" y="357188"/>
            <a:ext cx="35004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b="1">
                <a:solidFill>
                  <a:srgbClr val="FF0000"/>
                </a:solidFill>
                <a:latin typeface="Calibri" pitchFamily="34" charset="0"/>
              </a:rPr>
              <a:t>Port &amp; Cathédrale, </a:t>
            </a:r>
          </a:p>
          <a:p>
            <a:pPr algn="ctr"/>
            <a:r>
              <a:rPr lang="fr-FR" b="1">
                <a:solidFill>
                  <a:srgbClr val="FF0000"/>
                </a:solidFill>
                <a:latin typeface="Calibri" pitchFamily="34" charset="0"/>
              </a:rPr>
              <a:t>Msida, Malte</a:t>
            </a:r>
          </a:p>
        </p:txBody>
      </p:sp>
    </p:spTree>
  </p:cSld>
  <p:clrMapOvr>
    <a:masterClrMapping/>
  </p:clrMapOvr>
  <p:transition spd="slow" advTm="5000">
    <p:split orient="vert"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Hallstatt, Austria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ZoneTexte 2"/>
          <p:cNvSpPr txBox="1">
            <a:spLocks noChangeArrowheads="1"/>
          </p:cNvSpPr>
          <p:nvPr/>
        </p:nvSpPr>
        <p:spPr bwMode="auto">
          <a:xfrm>
            <a:off x="714375" y="5786438"/>
            <a:ext cx="3286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b="1">
                <a:solidFill>
                  <a:srgbClr val="FFFF00"/>
                </a:solidFill>
                <a:latin typeface="Calibri" pitchFamily="34" charset="0"/>
              </a:rPr>
              <a:t>Hallstatt, Autriche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Grand Place, Brussels, Belgium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ZoneTexte 2"/>
          <p:cNvSpPr txBox="1">
            <a:spLocks noChangeArrowheads="1"/>
          </p:cNvSpPr>
          <p:nvPr/>
        </p:nvSpPr>
        <p:spPr bwMode="auto">
          <a:xfrm>
            <a:off x="4071938" y="428625"/>
            <a:ext cx="28575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b="1">
                <a:solidFill>
                  <a:srgbClr val="FF0000"/>
                </a:solidFill>
                <a:latin typeface="Calibri" pitchFamily="34" charset="0"/>
              </a:rPr>
              <a:t>La Grande Place, </a:t>
            </a:r>
          </a:p>
          <a:p>
            <a:pPr algn="ctr"/>
            <a:r>
              <a:rPr lang="fr-FR" b="1">
                <a:solidFill>
                  <a:srgbClr val="FF0000"/>
                </a:solidFill>
                <a:latin typeface="Calibri" pitchFamily="34" charset="0"/>
              </a:rPr>
              <a:t>Bruxelles, Belgique</a:t>
            </a:r>
          </a:p>
        </p:txBody>
      </p:sp>
    </p:spTree>
  </p:cSld>
  <p:clrMapOvr>
    <a:masterClrMapping/>
  </p:clrMapOvr>
  <p:transition spd="slow" advTm="6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Gadi Sagar Temple, Jaisalmer, Rajasthan, India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ZoneTexte 2"/>
          <p:cNvSpPr txBox="1">
            <a:spLocks noChangeArrowheads="1"/>
          </p:cNvSpPr>
          <p:nvPr/>
        </p:nvSpPr>
        <p:spPr bwMode="auto">
          <a:xfrm>
            <a:off x="785813" y="5715000"/>
            <a:ext cx="38576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Temple Gadi Sagar, Jaisalmer, Rajasthan, Inde</a:t>
            </a:r>
          </a:p>
        </p:txBody>
      </p:sp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Flatt's Harbor, Smith's Parish, Bermuda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ZoneTexte 2"/>
          <p:cNvSpPr txBox="1">
            <a:spLocks noChangeArrowheads="1"/>
          </p:cNvSpPr>
          <p:nvPr/>
        </p:nvSpPr>
        <p:spPr bwMode="auto">
          <a:xfrm>
            <a:off x="714375" y="428625"/>
            <a:ext cx="36433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rgbClr val="FF0000"/>
                </a:solidFill>
                <a:latin typeface="Calibri" pitchFamily="34" charset="0"/>
              </a:rPr>
              <a:t>Flatt's Harbor, </a:t>
            </a:r>
          </a:p>
          <a:p>
            <a:pPr algn="ctr"/>
            <a:r>
              <a:rPr lang="en-US" b="1">
                <a:solidFill>
                  <a:srgbClr val="FF0000"/>
                </a:solidFill>
                <a:latin typeface="Calibri" pitchFamily="34" charset="0"/>
              </a:rPr>
              <a:t>Smith's Parish, Bermude</a:t>
            </a:r>
            <a:endParaRPr lang="fr-FR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Endless Nights, Monte Carlo, Monaco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ZoneTexte 2"/>
          <p:cNvSpPr txBox="1">
            <a:spLocks noChangeArrowheads="1"/>
          </p:cNvSpPr>
          <p:nvPr/>
        </p:nvSpPr>
        <p:spPr bwMode="auto">
          <a:xfrm>
            <a:off x="5072063" y="285750"/>
            <a:ext cx="33575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0000"/>
                </a:solidFill>
                <a:latin typeface="Calibri" pitchFamily="34" charset="0"/>
              </a:rPr>
              <a:t>Monté Carlo, Monaco</a:t>
            </a:r>
            <a:endParaRPr lang="fr-FR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Eilean Donan Castle, Loch Duich, Scotlan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ZoneTexte 2"/>
          <p:cNvSpPr txBox="1">
            <a:spLocks noChangeArrowheads="1"/>
          </p:cNvSpPr>
          <p:nvPr/>
        </p:nvSpPr>
        <p:spPr bwMode="auto">
          <a:xfrm>
            <a:off x="1000125" y="428625"/>
            <a:ext cx="407193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rgbClr val="FFFF00"/>
                </a:solidFill>
                <a:latin typeface="Calibri" pitchFamily="34" charset="0"/>
              </a:rPr>
              <a:t>Chateau Eilean Donan, </a:t>
            </a:r>
          </a:p>
          <a:p>
            <a:pPr algn="ctr"/>
            <a:r>
              <a:rPr lang="en-US" b="1">
                <a:solidFill>
                  <a:srgbClr val="FFFF00"/>
                </a:solidFill>
                <a:latin typeface="Calibri" pitchFamily="34" charset="0"/>
              </a:rPr>
              <a:t>Loch Duich, Écosse</a:t>
            </a:r>
            <a:endParaRPr lang="fr-FR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Dallas, Texas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ZoneTexte 2"/>
          <p:cNvSpPr txBox="1">
            <a:spLocks noChangeArrowheads="1"/>
          </p:cNvSpPr>
          <p:nvPr/>
        </p:nvSpPr>
        <p:spPr bwMode="auto">
          <a:xfrm>
            <a:off x="4857750" y="428625"/>
            <a:ext cx="39290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Dallas, Texas, USA</a:t>
            </a:r>
            <a:endParaRPr lang="fr-FR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0" name="Picture 6" descr="cornish sidi bishr  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13" y="36513"/>
            <a:ext cx="9094787" cy="6821487"/>
          </a:xfrm>
          <a:prstGeom prst="rect">
            <a:avLst/>
          </a:prstGeom>
          <a:noFill/>
        </p:spPr>
      </p:pic>
      <p:sp>
        <p:nvSpPr>
          <p:cNvPr id="36871" name="WordArt 7"/>
          <p:cNvSpPr>
            <a:spLocks noChangeArrowheads="1" noChangeShapeType="1" noTextEdit="1"/>
          </p:cNvSpPr>
          <p:nvPr/>
        </p:nvSpPr>
        <p:spPr bwMode="auto">
          <a:xfrm>
            <a:off x="4356100" y="476250"/>
            <a:ext cx="303847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Sidi Bishr, Alexandrie</a:t>
            </a:r>
          </a:p>
        </p:txBody>
      </p:sp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20" name="Picture 8" descr="luxorpoolgp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8921" name="WordArt 9"/>
          <p:cNvSpPr>
            <a:spLocks noChangeArrowheads="1" noChangeShapeType="1" noTextEdit="1"/>
          </p:cNvSpPr>
          <p:nvPr/>
        </p:nvSpPr>
        <p:spPr bwMode="auto">
          <a:xfrm>
            <a:off x="5724525" y="1773238"/>
            <a:ext cx="28956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LAS VEGAS</a:t>
            </a:r>
          </a:p>
        </p:txBody>
      </p:sp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Buddha Park, Vientiane, Lao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ZoneTexte 2"/>
          <p:cNvSpPr txBox="1">
            <a:spLocks noChangeArrowheads="1"/>
          </p:cNvSpPr>
          <p:nvPr/>
        </p:nvSpPr>
        <p:spPr bwMode="auto">
          <a:xfrm>
            <a:off x="5072063" y="357188"/>
            <a:ext cx="3429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b="1">
                <a:solidFill>
                  <a:srgbClr val="FF0000"/>
                </a:solidFill>
                <a:latin typeface="Calibri" pitchFamily="34" charset="0"/>
              </a:rPr>
              <a:t>Buddha Park, Vientiane, Laos</a:t>
            </a:r>
          </a:p>
        </p:txBody>
      </p:sp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Brisbane, Australia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ZoneTexte 2"/>
          <p:cNvSpPr txBox="1">
            <a:spLocks noChangeArrowheads="1"/>
          </p:cNvSpPr>
          <p:nvPr/>
        </p:nvSpPr>
        <p:spPr bwMode="auto">
          <a:xfrm>
            <a:off x="4929188" y="500063"/>
            <a:ext cx="37861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2000" b="1">
                <a:solidFill>
                  <a:srgbClr val="FFFF00"/>
                </a:solidFill>
                <a:latin typeface="Calibri" pitchFamily="34" charset="0"/>
              </a:rPr>
              <a:t>Brisbane, Australie</a:t>
            </a:r>
            <a:endParaRPr lang="fr-FR" sz="20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Bergen, Norwa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ZoneTexte 2"/>
          <p:cNvSpPr txBox="1">
            <a:spLocks noChangeArrowheads="1"/>
          </p:cNvSpPr>
          <p:nvPr/>
        </p:nvSpPr>
        <p:spPr bwMode="auto">
          <a:xfrm>
            <a:off x="857250" y="285750"/>
            <a:ext cx="35004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2000" b="1">
                <a:solidFill>
                  <a:srgbClr val="FF0000"/>
                </a:solidFill>
                <a:latin typeface="Calibri" pitchFamily="34" charset="0"/>
              </a:rPr>
              <a:t>Bergen, Norvège</a:t>
            </a:r>
            <a:endParaRPr lang="fr-FR" sz="20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879148" y="3657031"/>
            <a:ext cx="1694088" cy="137141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FIN</a:t>
            </a:r>
          </a:p>
        </p:txBody>
      </p:sp>
    </p:spTree>
  </p:cSld>
  <p:clrMapOvr>
    <a:masterClrMapping/>
  </p:clrMapOvr>
  <p:transition spd="slow" advTm="1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25 0.0  E" pathEditMode="relative" ptsTypes="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oyage autour du monde .. 03 04 201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Voyage autour du monde .. 03 04 2018</Template>
  <TotalTime>14</TotalTime>
  <Words>186</Words>
  <Application>Microsoft Office PowerPoint</Application>
  <PresentationFormat>Presentación en pantalla (4:3)</PresentationFormat>
  <Paragraphs>49</Paragraphs>
  <Slides>35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40" baseType="lpstr">
      <vt:lpstr>Arial</vt:lpstr>
      <vt:lpstr>Calibri</vt:lpstr>
      <vt:lpstr>Monotype Corsiva</vt:lpstr>
      <vt:lpstr>Voyage autour du monde .. 03 04 2018</vt:lpstr>
      <vt:lpstr>Diseño predeterminado</vt:lpstr>
      <vt:lpstr>Around the World ALREDEDOR  DEL  MUNDO 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Around the World</dc:title>
  <dc:creator>Jose Luis</dc:creator>
  <cp:lastModifiedBy>Jose Luis</cp:lastModifiedBy>
  <cp:revision>9</cp:revision>
  <dcterms:created xsi:type="dcterms:W3CDTF">2018-08-06T16:53:31Z</dcterms:created>
  <dcterms:modified xsi:type="dcterms:W3CDTF">2018-08-06T17:08:02Z</dcterms:modified>
</cp:coreProperties>
</file>