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7" r:id="rId3"/>
    <p:sldId id="29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3" r:id="rId18"/>
    <p:sldId id="275" r:id="rId19"/>
    <p:sldId id="277" r:id="rId20"/>
    <p:sldId id="278" r:id="rId21"/>
    <p:sldId id="279" r:id="rId22"/>
    <p:sldId id="280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2" r:id="rId33"/>
    <p:sldId id="293" r:id="rId34"/>
    <p:sldId id="294" r:id="rId35"/>
    <p:sldId id="295" r:id="rId36"/>
    <p:sldId id="299" r:id="rId3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+wtibOyIgVhKnhwSesOjA==" hashData="PCPKNhAk1ilVMzRPPCRmJkURcs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707" autoAdjust="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0CC3CE-7300-456B-B017-62614901E798}" type="datetimeFigureOut">
              <a:rPr lang="fr-FR"/>
              <a:pPr>
                <a:defRPr/>
              </a:pPr>
              <a:t>21/10/2021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189DE-9808-49B7-B952-3798B6836BD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8493975"/>
      </p:ext>
    </p:extLst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2984B-1B77-4884-BFA8-F307737442C8}" type="datetimeFigureOut">
              <a:rPr lang="fr-FR"/>
              <a:pPr>
                <a:defRPr/>
              </a:pPr>
              <a:t>21/10/2021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1F9DE-66F0-4887-9428-CE09A19F3F8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563558"/>
      </p:ext>
    </p:extLst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C556C-CFD4-41DA-BCCC-C396DCFBF2E9}" type="datetimeFigureOut">
              <a:rPr lang="fr-FR"/>
              <a:pPr>
                <a:defRPr/>
              </a:pPr>
              <a:t>21/10/2021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4CD36-4E7E-47E6-8C70-2FDAB7E6887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3593906"/>
      </p:ext>
    </p:extLst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0A82C-075A-477D-952F-9A5C40AC2830}" type="datetimeFigureOut">
              <a:rPr lang="fr-FR"/>
              <a:pPr>
                <a:defRPr/>
              </a:pPr>
              <a:t>21/10/2021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A14517-1910-4F80-9E9D-350CFB1ED55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08164"/>
      </p:ext>
    </p:extLst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423C8-2268-4C42-AB0C-24D8C19615DF}" type="datetimeFigureOut">
              <a:rPr lang="fr-FR"/>
              <a:pPr>
                <a:defRPr/>
              </a:pPr>
              <a:t>21/10/2021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4D4FB0-71D5-46CB-A4C3-627405A8903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087878"/>
      </p:ext>
    </p:extLst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14ACF-2780-4B76-B0ED-D5BEDF5A40B7}" type="datetimeFigureOut">
              <a:rPr lang="fr-FR"/>
              <a:pPr>
                <a:defRPr/>
              </a:pPr>
              <a:t>21/10/2021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43A76-EC7A-447D-9532-168AD9366BD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16132"/>
      </p:ext>
    </p:extLst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DA4D3-2928-44EA-B151-61FFBA06366F}" type="datetimeFigureOut">
              <a:rPr lang="fr-FR"/>
              <a:pPr>
                <a:defRPr/>
              </a:pPr>
              <a:t>21/10/2021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4F923-C56B-462D-B082-A1A425AAE26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118153"/>
      </p:ext>
    </p:extLst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213BC-ECC4-496B-8DE1-95E8C3C1D409}" type="datetimeFigureOut">
              <a:rPr lang="fr-FR"/>
              <a:pPr>
                <a:defRPr/>
              </a:pPr>
              <a:t>21/10/2021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40C7C-6DD4-40DA-AD9C-7992F13432C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3824115"/>
      </p:ext>
    </p:extLst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13B98-4711-4821-8A28-62EF955E2DA5}" type="datetimeFigureOut">
              <a:rPr lang="fr-FR"/>
              <a:pPr>
                <a:defRPr/>
              </a:pPr>
              <a:t>21/10/2021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DFD4F-C7A1-4044-B3B9-5C6D494163E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846627"/>
      </p:ext>
    </p:extLst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91FF-35B5-4094-B387-2533A1600830}" type="datetimeFigureOut">
              <a:rPr lang="fr-FR"/>
              <a:pPr>
                <a:defRPr/>
              </a:pPr>
              <a:t>21/10/2021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1718B-CFDB-4CE2-A1A0-059107823CD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421607"/>
      </p:ext>
    </p:extLst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BE7EA-F822-4409-BB19-C02CA6306A9D}" type="datetimeFigureOut">
              <a:rPr lang="fr-FR"/>
              <a:pPr>
                <a:defRPr/>
              </a:pPr>
              <a:t>21/10/2021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6F93F-5AC5-4F6B-838C-3C41690C0C1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033762"/>
      </p:ext>
    </p:extLst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818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03EFA8D-E057-4462-807C-5508EC1D4864}" type="datetimeFigureOut">
              <a:rPr lang="fr-FR"/>
              <a:pPr>
                <a:defRPr/>
              </a:pPr>
              <a:t>21/10/2021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76CBBD-A360-4A86-B102-B53BBF8FE69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4000" dirty="0" err="1" smtClean="0">
                <a:latin typeface="Monotype Corsiva" pitchFamily="66" charset="0"/>
              </a:rPr>
              <a:t>Alrededor</a:t>
            </a:r>
            <a:r>
              <a:rPr lang="fr-CA" sz="4000" dirty="0" smtClean="0">
                <a:latin typeface="Monotype Corsiva" pitchFamily="66" charset="0"/>
              </a:rPr>
              <a:t> </a:t>
            </a:r>
            <a:r>
              <a:rPr lang="fr-CA" sz="4000" dirty="0" err="1" smtClean="0">
                <a:latin typeface="Monotype Corsiva" pitchFamily="66" charset="0"/>
              </a:rPr>
              <a:t>del</a:t>
            </a:r>
            <a:r>
              <a:rPr lang="fr-CA" sz="4000" dirty="0" smtClean="0">
                <a:latin typeface="Monotype Corsiva" pitchFamily="66" charset="0"/>
              </a:rPr>
              <a:t> </a:t>
            </a:r>
            <a:r>
              <a:rPr lang="fr-CA" sz="4000" dirty="0" err="1" smtClean="0">
                <a:latin typeface="Monotype Corsiva" pitchFamily="66" charset="0"/>
              </a:rPr>
              <a:t>mundo</a:t>
            </a:r>
            <a:endParaRPr lang="en-US" sz="4000" dirty="0" smtClean="0"/>
          </a:p>
        </p:txBody>
      </p:sp>
      <p:pic>
        <p:nvPicPr>
          <p:cNvPr id="55300" name="Picture 4" descr="IMG_2884%20copie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671638"/>
            <a:ext cx="9144000" cy="5186362"/>
          </a:xfrm>
        </p:spPr>
      </p:pic>
      <p:sp>
        <p:nvSpPr>
          <p:cNvPr id="55302" name="WordArt 6"/>
          <p:cNvSpPr>
            <a:spLocks noChangeArrowheads="1" noChangeShapeType="1" noTextEdit="1"/>
          </p:cNvSpPr>
          <p:nvPr/>
        </p:nvSpPr>
        <p:spPr bwMode="auto">
          <a:xfrm rot="5400000">
            <a:off x="-1926245" y="3699483"/>
            <a:ext cx="4464050" cy="61156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es-ES" sz="20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Présenté</a:t>
            </a:r>
            <a:r>
              <a:rPr lang="es-ES" sz="2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 par</a:t>
            </a:r>
          </a:p>
        </p:txBody>
      </p:sp>
      <p:sp>
        <p:nvSpPr>
          <p:cNvPr id="55303" name="WordArt 7"/>
          <p:cNvSpPr>
            <a:spLocks noChangeArrowheads="1" noChangeShapeType="1" noTextEdit="1"/>
          </p:cNvSpPr>
          <p:nvPr/>
        </p:nvSpPr>
        <p:spPr bwMode="auto">
          <a:xfrm rot="5400000">
            <a:off x="6792913" y="4089400"/>
            <a:ext cx="3263900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A. Marget</a:t>
            </a:r>
          </a:p>
        </p:txBody>
      </p:sp>
    </p:spTree>
  </p:cSld>
  <p:clrMapOvr>
    <a:masterClrMapping/>
  </p:clrMapOvr>
  <p:transition spd="slow" advTm="5000">
    <p:sndAc>
      <p:stSnd>
        <p:snd r:embed="rId2" name="ManciniTheWindmillsofYourM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5 0.02084 L 0.625 0.02084 " pathEditMode="relative" rAng="0" ptsTypes="AA">
                                      <p:cBhvr>
                                        <p:cTn id="11" dur="5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  <p:bldP spid="5529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9" name="Rectang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57354" name="Picture 10" descr="paradisus-princesa-del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7355" name="WordArt 11"/>
          <p:cNvSpPr>
            <a:spLocks noChangeArrowheads="1" noChangeShapeType="1" noTextEdit="1"/>
          </p:cNvSpPr>
          <p:nvPr/>
        </p:nvSpPr>
        <p:spPr bwMode="auto">
          <a:xfrm>
            <a:off x="3635375" y="476250"/>
            <a:ext cx="1285875" cy="3619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Varadero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Wat Rachnadda , Bangkok, Thaila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WordArt 5"/>
          <p:cNvSpPr>
            <a:spLocks noChangeArrowheads="1" noChangeShapeType="1" noTextEdit="1"/>
          </p:cNvSpPr>
          <p:nvPr/>
        </p:nvSpPr>
        <p:spPr bwMode="auto">
          <a:xfrm>
            <a:off x="3203575" y="1052513"/>
            <a:ext cx="2790825" cy="3619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Bangkok, Thailande</a:t>
            </a:r>
          </a:p>
        </p:txBody>
      </p:sp>
    </p:spTree>
  </p:cSld>
  <p:clrMapOvr>
    <a:masterClrMapping/>
  </p:clrMapOvr>
  <p:transition spd="slow" advTm="5000"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Waikiki Beach, Honolulu, Hawaii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WordArt 5"/>
          <p:cNvSpPr>
            <a:spLocks noChangeArrowheads="1" noChangeShapeType="1" noTextEdit="1"/>
          </p:cNvSpPr>
          <p:nvPr/>
        </p:nvSpPr>
        <p:spPr bwMode="auto">
          <a:xfrm>
            <a:off x="6659563" y="3933825"/>
            <a:ext cx="2076450" cy="3619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Waikiki, Hawai</a:t>
            </a: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View From Corcovado, Rio de Janeiro, Braz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WordArt 5"/>
          <p:cNvSpPr>
            <a:spLocks noChangeArrowheads="1" noChangeShapeType="1" noTextEdit="1"/>
          </p:cNvSpPr>
          <p:nvPr/>
        </p:nvSpPr>
        <p:spPr bwMode="auto">
          <a:xfrm>
            <a:off x="3492500" y="4076700"/>
            <a:ext cx="2114550" cy="723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Rio de Janeiro,</a:t>
            </a:r>
          </a:p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Brésil</a:t>
            </a:r>
          </a:p>
        </p:txBody>
      </p:sp>
    </p:spTree>
  </p:cSld>
  <p:clrMapOvr>
    <a:masterClrMapping/>
  </p:clrMapOvr>
  <p:transition spd="med" advTm="5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Victoria Terminus, Bombay, India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WordArt 5"/>
          <p:cNvSpPr>
            <a:spLocks noChangeArrowheads="1" noChangeShapeType="1" noTextEdit="1"/>
          </p:cNvSpPr>
          <p:nvPr/>
        </p:nvSpPr>
        <p:spPr bwMode="auto">
          <a:xfrm>
            <a:off x="6156325" y="549275"/>
            <a:ext cx="1428750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Bombay, Inde</a:t>
            </a:r>
          </a:p>
        </p:txBody>
      </p:sp>
    </p:spTree>
  </p:cSld>
  <p:clrMapOvr>
    <a:masterClrMapping/>
  </p:clrMapOvr>
  <p:transition spd="slow" advTm="5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Victor Emmanuel II Monument, Rome, Italy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WordArt 5"/>
          <p:cNvSpPr>
            <a:spLocks noChangeArrowheads="1" noChangeShapeType="1" noTextEdit="1"/>
          </p:cNvSpPr>
          <p:nvPr/>
        </p:nvSpPr>
        <p:spPr bwMode="auto">
          <a:xfrm>
            <a:off x="323850" y="5805488"/>
            <a:ext cx="280035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Victor Emmanuel II.</a:t>
            </a:r>
          </a:p>
          <a:p>
            <a:pPr algn="ctr"/>
            <a:r>
              <a:rPr lang="es-ES" sz="20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Rome , Italie</a:t>
            </a:r>
          </a:p>
        </p:txBody>
      </p:sp>
    </p:spTree>
  </p:cSld>
  <p:clrMapOvr>
    <a:masterClrMapping/>
  </p:clrMapOvr>
  <p:transition spd="slow" advTm="5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Vancouver Public Library, Vancouver, British Columbia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WordArt 5" descr="Narrow vertical"/>
          <p:cNvSpPr>
            <a:spLocks noChangeArrowheads="1" noChangeShapeType="1" noTextEdit="1"/>
          </p:cNvSpPr>
          <p:nvPr/>
        </p:nvSpPr>
        <p:spPr bwMode="auto">
          <a:xfrm>
            <a:off x="1116013" y="188913"/>
            <a:ext cx="2438400" cy="525462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Vancouver, Canada</a:t>
            </a:r>
          </a:p>
        </p:txBody>
      </p:sp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Ulun Danu Temple, Lake Bratan, Bali, Indones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WordArt 5"/>
          <p:cNvSpPr>
            <a:spLocks noChangeArrowheads="1" noChangeShapeType="1" noTextEdit="1"/>
          </p:cNvSpPr>
          <p:nvPr/>
        </p:nvSpPr>
        <p:spPr bwMode="auto">
          <a:xfrm>
            <a:off x="4572000" y="692150"/>
            <a:ext cx="1571625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Bali, Indonésie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2" name="Picture 8" descr="cancun-looking-nor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3" name="WordArt 9"/>
          <p:cNvSpPr>
            <a:spLocks noChangeArrowheads="1" noChangeShapeType="1" noTextEdit="1"/>
          </p:cNvSpPr>
          <p:nvPr/>
        </p:nvSpPr>
        <p:spPr bwMode="auto">
          <a:xfrm>
            <a:off x="3779838" y="549275"/>
            <a:ext cx="1371600" cy="7080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3600" kern="10"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Cancun</a:t>
            </a: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Casino_Chatb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WordArt 6"/>
          <p:cNvSpPr>
            <a:spLocks noChangeArrowheads="1" noChangeShapeType="1" noTextEdit="1"/>
          </p:cNvSpPr>
          <p:nvPr/>
        </p:nvSpPr>
        <p:spPr bwMode="auto">
          <a:xfrm>
            <a:off x="1908175" y="1341438"/>
            <a:ext cx="2743200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Casino Chatby, Alexandrie</a:t>
            </a:r>
          </a:p>
        </p:txBody>
      </p:sp>
    </p:spTree>
  </p:cSld>
  <p:clrMapOvr>
    <a:masterClrMapping/>
  </p:clrMapOvr>
  <p:transition spd="slow" advTm="5000">
    <p:pu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The Lost City of the Incas, Machu Picchu, Peru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WordArt 5"/>
          <p:cNvSpPr>
            <a:spLocks noChangeArrowheads="1" noChangeShapeType="1" noTextEdit="1"/>
          </p:cNvSpPr>
          <p:nvPr/>
        </p:nvSpPr>
        <p:spPr bwMode="auto">
          <a:xfrm>
            <a:off x="6443663" y="836613"/>
            <a:ext cx="2057400" cy="723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Machu Picchu,</a:t>
            </a:r>
          </a:p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Pérou</a:t>
            </a:r>
          </a:p>
        </p:txBody>
      </p:sp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Taipei, Taiw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ZoneTexte 2"/>
          <p:cNvSpPr txBox="1">
            <a:spLocks noChangeArrowheads="1"/>
          </p:cNvSpPr>
          <p:nvPr/>
        </p:nvSpPr>
        <p:spPr bwMode="auto">
          <a:xfrm>
            <a:off x="4929188" y="214313"/>
            <a:ext cx="3429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Taipei, Taiwan</a:t>
            </a:r>
          </a:p>
        </p:txBody>
      </p:sp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Sultan Abdul Samad Building, Kuala Lumpur, Malays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WordArt 5"/>
          <p:cNvSpPr>
            <a:spLocks noChangeArrowheads="1" noChangeShapeType="1" noTextEdit="1"/>
          </p:cNvSpPr>
          <p:nvPr/>
        </p:nvSpPr>
        <p:spPr bwMode="auto">
          <a:xfrm>
            <a:off x="5651500" y="476250"/>
            <a:ext cx="2038350" cy="7239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 spc="400"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Kuala Lumour,</a:t>
            </a:r>
          </a:p>
          <a:p>
            <a:pPr algn="ctr"/>
            <a:r>
              <a:rPr lang="es-ES" sz="2000" kern="10" spc="400"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Malaisie</a:t>
            </a:r>
          </a:p>
        </p:txBody>
      </p:sp>
    </p:spTree>
  </p:cSld>
  <p:clrMapOvr>
    <a:masterClrMapping/>
  </p:clrMapOvr>
  <p:transition spd="slow" advTm="5000">
    <p:cover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St__Basil_s_Cathedral__Moscow__Russia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ZoneTexte 3"/>
          <p:cNvSpPr txBox="1">
            <a:spLocks noChangeArrowheads="1"/>
          </p:cNvSpPr>
          <p:nvPr/>
        </p:nvSpPr>
        <p:spPr bwMode="auto">
          <a:xfrm>
            <a:off x="4071938" y="6286500"/>
            <a:ext cx="37861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Cathédrale St-Basil, Moscou, Russie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6000">
    <p:cover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Queluz National Palace, Portugal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ZoneTexte 2"/>
          <p:cNvSpPr txBox="1">
            <a:spLocks noChangeArrowheads="1"/>
          </p:cNvSpPr>
          <p:nvPr/>
        </p:nvSpPr>
        <p:spPr bwMode="auto">
          <a:xfrm>
            <a:off x="5143500" y="357188"/>
            <a:ext cx="35004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Palais National,  Queluz, Portugal</a:t>
            </a:r>
          </a:p>
        </p:txBody>
      </p:sp>
    </p:spTree>
  </p:cSld>
  <p:clrMapOvr>
    <a:masterClrMapping/>
  </p:clrMapOvr>
  <p:transition spd="slow" advTm="5000">
    <p:cover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Mykonos, Cyclades, Greec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ZoneTexte 2"/>
          <p:cNvSpPr txBox="1">
            <a:spLocks noChangeArrowheads="1"/>
          </p:cNvSpPr>
          <p:nvPr/>
        </p:nvSpPr>
        <p:spPr bwMode="auto">
          <a:xfrm>
            <a:off x="5072063" y="6072188"/>
            <a:ext cx="3429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Mykonos, Cyclades, Grèce</a:t>
            </a:r>
          </a:p>
        </p:txBody>
      </p:sp>
    </p:spTree>
  </p:cSld>
  <p:clrMapOvr>
    <a:masterClrMapping/>
  </p:clrMapOvr>
  <p:transition spd="slow" advTm="6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Mosque and Arch to Unknown Soldier, Baghdad, Iraq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ZoneTexte 2"/>
          <p:cNvSpPr txBox="1">
            <a:spLocks noChangeArrowheads="1"/>
          </p:cNvSpPr>
          <p:nvPr/>
        </p:nvSpPr>
        <p:spPr bwMode="auto">
          <a:xfrm>
            <a:off x="785813" y="357188"/>
            <a:ext cx="47863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Mosquée et Arche du soldat inconnu, </a:t>
            </a:r>
          </a:p>
          <a:p>
            <a:pPr algn="ctr" eaLnBrk="1" hangingPunct="1"/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Baghdad, Iraq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Mar Saba Monastery, Juda Desert, Israe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ZoneTexte 2"/>
          <p:cNvSpPr txBox="1">
            <a:spLocks noChangeArrowheads="1"/>
          </p:cNvSpPr>
          <p:nvPr/>
        </p:nvSpPr>
        <p:spPr bwMode="auto">
          <a:xfrm>
            <a:off x="5072063" y="5876925"/>
            <a:ext cx="40719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Monastère Mar Saba, </a:t>
            </a:r>
          </a:p>
          <a:p>
            <a:pPr algn="ctr" eaLnBrk="1" hangingPunct="1"/>
            <a:r>
              <a:rPr lang="es-ES" sz="2000" b="1">
                <a:latin typeface="Calibri" pitchFamily="34" charset="0"/>
              </a:rPr>
              <a:t>Désert Juda, Israel</a:t>
            </a:r>
            <a:endParaRPr lang="fr-FR" sz="2000" b="1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Lake Michigan and the Chicago Skyline, Illinois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ZoneTexte 2"/>
          <p:cNvSpPr txBox="1">
            <a:spLocks noChangeArrowheads="1"/>
          </p:cNvSpPr>
          <p:nvPr/>
        </p:nvSpPr>
        <p:spPr bwMode="auto">
          <a:xfrm>
            <a:off x="4357688" y="357188"/>
            <a:ext cx="3714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Lac Michigan &amp; Chicago, Illinois, USA</a:t>
            </a:r>
            <a:endParaRPr lang="fr-FR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King John's Castle Reflected in the River Shannon, Limerick, Irela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ZoneTexte 2"/>
          <p:cNvSpPr txBox="1">
            <a:spLocks noChangeArrowheads="1"/>
          </p:cNvSpPr>
          <p:nvPr/>
        </p:nvSpPr>
        <p:spPr bwMode="auto">
          <a:xfrm>
            <a:off x="357188" y="357188"/>
            <a:ext cx="43576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Chateau du roi Jean, </a:t>
            </a:r>
          </a:p>
          <a:p>
            <a:pPr algn="ctr" eaLnBrk="1" hangingPunct="1"/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Limerick, Irlande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Harborside, Msida, Malta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ZoneTexte 2"/>
          <p:cNvSpPr txBox="1">
            <a:spLocks noChangeArrowheads="1"/>
          </p:cNvSpPr>
          <p:nvPr/>
        </p:nvSpPr>
        <p:spPr bwMode="auto">
          <a:xfrm>
            <a:off x="428625" y="357188"/>
            <a:ext cx="35004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Port &amp; Cathédrale, </a:t>
            </a:r>
          </a:p>
          <a:p>
            <a:pPr algn="ctr" eaLnBrk="1" hangingPunct="1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Msida, Malte</a:t>
            </a:r>
          </a:p>
        </p:txBody>
      </p:sp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Hallstatt, Austria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ZoneTexte 2"/>
          <p:cNvSpPr txBox="1">
            <a:spLocks noChangeArrowheads="1"/>
          </p:cNvSpPr>
          <p:nvPr/>
        </p:nvSpPr>
        <p:spPr bwMode="auto">
          <a:xfrm>
            <a:off x="714375" y="5786438"/>
            <a:ext cx="3286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Hallstatt, Autriche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Grand Place, Brussels, Belgium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ZoneTexte 2"/>
          <p:cNvSpPr txBox="1">
            <a:spLocks noChangeArrowheads="1"/>
          </p:cNvSpPr>
          <p:nvPr/>
        </p:nvSpPr>
        <p:spPr bwMode="auto">
          <a:xfrm>
            <a:off x="4071938" y="428625"/>
            <a:ext cx="28575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La Grande Place, </a:t>
            </a:r>
          </a:p>
          <a:p>
            <a:pPr algn="ctr" eaLnBrk="1" hangingPunct="1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Bruxelles, Belgique</a:t>
            </a:r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Gadi Sagar Temple, Jaisalmer, Rajasthan, India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ZoneTexte 2"/>
          <p:cNvSpPr txBox="1">
            <a:spLocks noChangeArrowheads="1"/>
          </p:cNvSpPr>
          <p:nvPr/>
        </p:nvSpPr>
        <p:spPr bwMode="auto">
          <a:xfrm>
            <a:off x="785813" y="5715000"/>
            <a:ext cx="3857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Temple Gadi Sagar, Jaisalmer, Rajasthan, Inde</a:t>
            </a: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Flatt's Harbor, Smith's Parish, Bermuda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ZoneTexte 2"/>
          <p:cNvSpPr txBox="1">
            <a:spLocks noChangeArrowheads="1"/>
          </p:cNvSpPr>
          <p:nvPr/>
        </p:nvSpPr>
        <p:spPr bwMode="auto">
          <a:xfrm>
            <a:off x="714375" y="428625"/>
            <a:ext cx="36433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b="1">
                <a:solidFill>
                  <a:srgbClr val="FF0000"/>
                </a:solidFill>
                <a:latin typeface="Calibri" pitchFamily="34" charset="0"/>
              </a:rPr>
              <a:t>Flatt's Harbor, </a:t>
            </a:r>
          </a:p>
          <a:p>
            <a:pPr algn="ctr" eaLnBrk="1" hangingPunct="1"/>
            <a:r>
              <a:rPr lang="en-US" b="1">
                <a:solidFill>
                  <a:srgbClr val="FF0000"/>
                </a:solidFill>
                <a:latin typeface="Calibri" pitchFamily="34" charset="0"/>
              </a:rPr>
              <a:t>Smith's Parish, Bermude</a:t>
            </a:r>
            <a:endParaRPr lang="fr-FR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Endless Nights, Monte Carlo, Monaco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ZoneTexte 2"/>
          <p:cNvSpPr txBox="1">
            <a:spLocks noChangeArrowheads="1"/>
          </p:cNvSpPr>
          <p:nvPr/>
        </p:nvSpPr>
        <p:spPr bwMode="auto">
          <a:xfrm>
            <a:off x="5072063" y="285750"/>
            <a:ext cx="33575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Monté Carlo, Monaco</a:t>
            </a:r>
            <a:endParaRPr lang="fr-FR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Eilean Donan Castle, Loch Duich, Scotla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ZoneTexte 2"/>
          <p:cNvSpPr txBox="1">
            <a:spLocks noChangeArrowheads="1"/>
          </p:cNvSpPr>
          <p:nvPr/>
        </p:nvSpPr>
        <p:spPr bwMode="auto">
          <a:xfrm>
            <a:off x="1000125" y="428625"/>
            <a:ext cx="40719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Chateau Eilean Donan, </a:t>
            </a:r>
          </a:p>
          <a:p>
            <a:pPr algn="ctr" eaLnBrk="1" hangingPunct="1"/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Loch Duich, Écosse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Dallas, Texas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ZoneTexte 2"/>
          <p:cNvSpPr txBox="1">
            <a:spLocks noChangeArrowheads="1"/>
          </p:cNvSpPr>
          <p:nvPr/>
        </p:nvSpPr>
        <p:spPr bwMode="auto">
          <a:xfrm>
            <a:off x="4857750" y="428625"/>
            <a:ext cx="39290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Dallas, Texas, USA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0" name="Picture 6" descr="cornish sidi bishr  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36513"/>
            <a:ext cx="9094787" cy="682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71" name="WordArt 7"/>
          <p:cNvSpPr>
            <a:spLocks noChangeArrowheads="1" noChangeShapeType="1" noTextEdit="1"/>
          </p:cNvSpPr>
          <p:nvPr/>
        </p:nvSpPr>
        <p:spPr bwMode="auto">
          <a:xfrm>
            <a:off x="4356100" y="476250"/>
            <a:ext cx="3038475" cy="3619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Sidi Bishr, Alexandrie</a:t>
            </a:r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0" name="Picture 8" descr="luxorpoolgp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21" name="WordArt 9"/>
          <p:cNvSpPr>
            <a:spLocks noChangeArrowheads="1" noChangeShapeType="1" noTextEdit="1"/>
          </p:cNvSpPr>
          <p:nvPr/>
        </p:nvSpPr>
        <p:spPr bwMode="auto">
          <a:xfrm>
            <a:off x="5724525" y="1773238"/>
            <a:ext cx="2895600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LAS VEGAS</a:t>
            </a:r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Buddha Park, Vientiane, Lao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ZoneTexte 2"/>
          <p:cNvSpPr txBox="1">
            <a:spLocks noChangeArrowheads="1"/>
          </p:cNvSpPr>
          <p:nvPr/>
        </p:nvSpPr>
        <p:spPr bwMode="auto">
          <a:xfrm>
            <a:off x="5072063" y="357188"/>
            <a:ext cx="3429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Buddha Park, Vientiane, Laos</a:t>
            </a:r>
          </a:p>
        </p:txBody>
      </p:sp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Brisbane, Australia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ZoneTexte 2"/>
          <p:cNvSpPr txBox="1">
            <a:spLocks noChangeArrowheads="1"/>
          </p:cNvSpPr>
          <p:nvPr/>
        </p:nvSpPr>
        <p:spPr bwMode="auto">
          <a:xfrm>
            <a:off x="4929188" y="500063"/>
            <a:ext cx="37861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sz="2000" b="1">
                <a:solidFill>
                  <a:srgbClr val="FFFF00"/>
                </a:solidFill>
                <a:latin typeface="Calibri" pitchFamily="34" charset="0"/>
              </a:rPr>
              <a:t>Brisbane, Australie</a:t>
            </a:r>
            <a:endParaRPr lang="fr-FR" sz="20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Bergen, Norwa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ZoneTexte 2"/>
          <p:cNvSpPr txBox="1">
            <a:spLocks noChangeArrowheads="1"/>
          </p:cNvSpPr>
          <p:nvPr/>
        </p:nvSpPr>
        <p:spPr bwMode="auto">
          <a:xfrm>
            <a:off x="857250" y="285750"/>
            <a:ext cx="35004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sz="2000" b="1">
                <a:solidFill>
                  <a:srgbClr val="FF0000"/>
                </a:solidFill>
                <a:latin typeface="Calibri" pitchFamily="34" charset="0"/>
              </a:rPr>
              <a:t>Bergen, Norvège</a:t>
            </a:r>
            <a:endParaRPr lang="fr-FR" sz="20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79148" y="3657031"/>
            <a:ext cx="1694088" cy="137141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FIN</a:t>
            </a:r>
          </a:p>
        </p:txBody>
      </p:sp>
    </p:spTree>
  </p:cSld>
  <p:clrMapOvr>
    <a:masterClrMapping/>
  </p:clrMapOvr>
  <p:transition spd="slow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25 0.0  E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rededor del mun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Alrededor del mundo</Template>
  <TotalTime>1</TotalTime>
  <Words>188</Words>
  <Application>Microsoft Office PowerPoint</Application>
  <PresentationFormat>Presentación en pantalla (4:3)</PresentationFormat>
  <Paragraphs>50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Alrededor del mundo</vt:lpstr>
      <vt:lpstr>Diseño predeterminado</vt:lpstr>
      <vt:lpstr>Alrededor del mundo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Alrededor del mundo</dc:title>
  <dc:creator>Jose Luis</dc:creator>
  <cp:lastModifiedBy>Jose Luis</cp:lastModifiedBy>
  <cp:revision>1</cp:revision>
  <dcterms:created xsi:type="dcterms:W3CDTF">2021-10-21T08:29:23Z</dcterms:created>
  <dcterms:modified xsi:type="dcterms:W3CDTF">2021-10-21T08:30:47Z</dcterms:modified>
</cp:coreProperties>
</file>