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72" r:id="rId7"/>
    <p:sldId id="261" r:id="rId8"/>
    <p:sldId id="262" r:id="rId9"/>
    <p:sldId id="263" r:id="rId10"/>
    <p:sldId id="264" r:id="rId11"/>
    <p:sldId id="260" r:id="rId12"/>
    <p:sldId id="265" r:id="rId13"/>
    <p:sldId id="266" r:id="rId14"/>
    <p:sldId id="267" r:id="rId15"/>
    <p:sldId id="268" r:id="rId16"/>
    <p:sldId id="269" r:id="rId17"/>
    <p:sldId id="271" r:id="rId18"/>
    <p:sldId id="273" r:id="rId19"/>
    <p:sldId id="274" r:id="rId20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b+qlDOf+Mwb2pANy1XFng==" hashData="EmWryMyxXv4WMvUT2M7OEDEna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A1D00"/>
    <a:srgbClr val="663300"/>
    <a:srgbClr val="0099FF"/>
    <a:srgbClr val="FF33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9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F4E4300-8E31-4EF4-A360-BCEB9B9BFCE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01754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41729A-AC71-4E08-9293-1FE1FE1FB475}" type="slidenum">
              <a:rPr lang="nl-NL"/>
              <a:pPr/>
              <a:t>7</a:t>
            </a:fld>
            <a:endParaRPr lang="nl-NL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469C31-B35A-475A-B271-6CA373FD89C4}" type="slidenum">
              <a:rPr lang="nl-NL"/>
              <a:pPr/>
              <a:t>8</a:t>
            </a:fld>
            <a:endParaRPr lang="nl-NL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6E5DF3-A66F-4230-AA04-EF14D0D9F415}" type="slidenum">
              <a:rPr lang="nl-NL"/>
              <a:pPr/>
              <a:t>12</a:t>
            </a:fld>
            <a:endParaRPr lang="nl-NL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9AE58-AF1C-4FC8-898A-1593646BEFE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7354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322B9-D961-475D-A9CD-D1A5A614062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34807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C077FC-87F7-4A4B-8D11-4E66D35E4F6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594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2953F0-66AF-43F9-BC93-2ECD3D4F854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329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B7FD3-574A-4E4E-81D2-A15DF82C720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3316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424F8-08C4-4128-9D3F-D6A7C8254EB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8998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6E8EE-5E19-457A-AC0C-59A919B22B2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8235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76D06-A889-46D6-83FE-649A5EA1BF8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197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1B968-9120-44E1-AF6F-8E7150B544E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9545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0C1A8-D30E-49A5-B365-A06E3E6520A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3446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606B4-43FC-4D09-8133-2FCEF4DD9F9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61097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102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89BBBC-F62D-44A4-B3E5-DF04B648950A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http://groups.google.com/group/grupcelebi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lcatraz@TheCavernClub890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59"/>
          <a:stretch>
            <a:fillRect/>
          </a:stretch>
        </p:blipFill>
        <p:spPr bwMode="auto">
          <a:xfrm>
            <a:off x="1187450" y="0"/>
            <a:ext cx="6840538" cy="450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 descr="Beyaz mermer">
            <a:hlinkClick r:id="rId4"/>
          </p:cNvPr>
          <p:cNvSpPr>
            <a:spLocks noChangeArrowheads="1" noChangeShapeType="1" noTextEdit="1"/>
          </p:cNvSpPr>
          <p:nvPr/>
        </p:nvSpPr>
        <p:spPr bwMode="auto">
          <a:xfrm>
            <a:off x="5651500" y="5805488"/>
            <a:ext cx="3143250" cy="4953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2800" kern="10" dirty="0" err="1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Click</a:t>
            </a:r>
            <a:r>
              <a:rPr lang="es-ES" sz="2800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</a:t>
            </a:r>
            <a:r>
              <a:rPr lang="es-ES" sz="2800" kern="10" dirty="0" err="1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Pps</a:t>
            </a:r>
            <a:r>
              <a:rPr lang="es-ES" sz="2800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</a:t>
            </a:r>
          </a:p>
        </p:txBody>
      </p:sp>
    </p:spTree>
  </p:cSld>
  <p:clrMapOvr>
    <a:masterClrMapping/>
  </p:clrMapOvr>
  <p:transition advTm="5328">
    <p:sndAc>
      <p:stSnd>
        <p:snd r:embed="rId2" name="chi-ma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750px-LocationAlcatraz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lcatraz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Alcatra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800px-Alcatraz_Isla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Alcatraz0Guard0Tow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alcatraz20tow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alcatrazwat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4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guard-tow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3375"/>
            <a:ext cx="4176712" cy="6096000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Alcatraz20Lightho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4191000" cy="6096000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lcatraz_Island_01_Prison_s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Alcatraz20Sig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8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scape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667625" cy="486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268538" y="5876925"/>
            <a:ext cx="460851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30000"/>
              </a:spcBef>
            </a:pPr>
            <a:endParaRPr lang="nl-NL"/>
          </a:p>
          <a:p>
            <a:pPr algn="ctr"/>
            <a:endParaRPr lang="nl-NL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39750" y="5876925"/>
            <a:ext cx="67691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>
                <a:latin typeface="Franklin Gothic Medium Cond" pitchFamily="34" charset="0"/>
              </a:rPr>
              <a:t>                                        </a:t>
            </a:r>
            <a:r>
              <a:rPr lang="nl-NL" sz="2000" b="1">
                <a:latin typeface="Bodoni MT" pitchFamily="18" charset="0"/>
              </a:rPr>
              <a:t>Ontsnappingen uit Alcatraz : 1933 tot 1948</a:t>
            </a:r>
          </a:p>
        </p:txBody>
      </p:sp>
    </p:spTree>
  </p:cSld>
  <p:clrMapOvr>
    <a:masterClrMapping/>
  </p:clrMapOvr>
  <p:transition advTm="9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alcatrazmap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7019925" y="981075"/>
            <a:ext cx="13763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Elektrische centrale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7524750" y="620713"/>
            <a:ext cx="10985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Watertoren       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3851275" y="836613"/>
            <a:ext cx="873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werkhuizen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755650" y="1196975"/>
            <a:ext cx="1381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ontspanningsplaats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323850" y="2276475"/>
            <a:ext cx="10541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 sz="1000" b="1">
                <a:solidFill>
                  <a:srgbClr val="FF3300"/>
                </a:solidFill>
              </a:rPr>
              <a:t>cellencomplex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468313" y="2663825"/>
            <a:ext cx="7762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vuurtoren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323850" y="3933825"/>
            <a:ext cx="12398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directeurswoning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8243888" y="2636838"/>
            <a:ext cx="5064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kapel</a:t>
            </a: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7235825" y="3716338"/>
            <a:ext cx="13906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Scheepsdok + toren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7019925" y="4868863"/>
            <a:ext cx="8731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ziekenboeg</a:t>
            </a:r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7596188" y="4437063"/>
            <a:ext cx="7762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woningen</a:t>
            </a:r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1547813" y="6237288"/>
            <a:ext cx="12398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 sz="1000" b="1">
                <a:solidFill>
                  <a:srgbClr val="FF3300"/>
                </a:solidFill>
              </a:rPr>
              <a:t>woonst v/d wacht</a:t>
            </a: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755650" y="1727200"/>
            <a:ext cx="12890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 sz="1000" b="1">
                <a:solidFill>
                  <a:srgbClr val="FF3300"/>
                </a:solidFill>
              </a:rPr>
              <a:t>Weg naar de toren</a:t>
            </a: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611188" y="5734050"/>
            <a:ext cx="8048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misthoorn</a:t>
            </a: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4572000" y="6237288"/>
            <a:ext cx="17510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1000" b="1">
                <a:solidFill>
                  <a:srgbClr val="FF3300"/>
                </a:solidFill>
              </a:rPr>
              <a:t>Openbare wandelplaatsen</a:t>
            </a:r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 flipV="1">
            <a:off x="4643438" y="836613"/>
            <a:ext cx="144462" cy="144462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86" name="Line 22"/>
          <p:cNvSpPr>
            <a:spLocks noChangeShapeType="1"/>
          </p:cNvSpPr>
          <p:nvPr/>
        </p:nvSpPr>
        <p:spPr bwMode="auto">
          <a:xfrm flipH="1">
            <a:off x="4356100" y="1052513"/>
            <a:ext cx="71438" cy="2159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1518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sca_alcatraz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754" r="1962"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AlcatrazRecY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alcatrazbl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7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alcatraz2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alcatraz_cell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alcatraz_cell_gho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7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alcatraz3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356100" y="5373688"/>
            <a:ext cx="1479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</a:rPr>
              <a:t>Ontsnapping</a:t>
            </a:r>
          </a:p>
          <a:p>
            <a:r>
              <a:rPr lang="nl-NL">
                <a:solidFill>
                  <a:schemeClr val="bg1"/>
                </a:solidFill>
              </a:rPr>
              <a:t>    Escape</a:t>
            </a: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 flipH="1" flipV="1">
            <a:off x="4067175" y="4941888"/>
            <a:ext cx="288925" cy="5032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15367" name="Picture 7" descr="alcatraz20breakou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4859338" y="4724400"/>
            <a:ext cx="1479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</a:rPr>
              <a:t>Ontsnapping</a:t>
            </a:r>
          </a:p>
          <a:p>
            <a:r>
              <a:rPr lang="nl-NL">
                <a:solidFill>
                  <a:schemeClr val="bg1"/>
                </a:solidFill>
              </a:rPr>
              <a:t>    Escape</a:t>
            </a:r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 flipV="1">
            <a:off x="4427538" y="4365625"/>
            <a:ext cx="288925" cy="5032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advTm="18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 animBg="1"/>
      <p:bldP spid="15368" grpId="0"/>
      <p:bldP spid="153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friscoalcatraz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Broadway-suns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Alcatraz20Cells0(Broadway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6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Alcatraz_orb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Alcatraz_0rb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Alcatraz_0rb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7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Alcatraz_orb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Alcatraz_orb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Alcatraz_orb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7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Alcatraz_Aeri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Alcatra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5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alcatrazviewport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65175"/>
            <a:ext cx="6948487" cy="521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alcatrazviewport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65175"/>
            <a:ext cx="6948487" cy="521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2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9.1|8.9|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8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heme/theme1.xml><?xml version="1.0" encoding="utf-8"?>
<a:theme xmlns:a="http://schemas.openxmlformats.org/drawingml/2006/main" name="Alcatraz .. 26 10 2010">
  <a:themeElements>
    <a:clrScheme name="Alcatraz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catraz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catraz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atraz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atraz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atraz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atraz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atraz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atraz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atraz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atraz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atraz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atraz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atraz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Alcatraz .. 26 10 2010</Template>
  <TotalTime>5</TotalTime>
  <Words>59</Words>
  <Application>Microsoft Office PowerPoint</Application>
  <PresentationFormat>Presentación en pantalla (4:3)</PresentationFormat>
  <Paragraphs>26</Paragraphs>
  <Slides>18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Franklin Gothic Medium Cond</vt:lpstr>
      <vt:lpstr>Bodoni MT</vt:lpstr>
      <vt:lpstr>Alcatraz .. 26 10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2020-12-03T11:47:18Z</dcterms:created>
  <dcterms:modified xsi:type="dcterms:W3CDTF">2020-12-03T11:53:05Z</dcterms:modified>
</cp:coreProperties>
</file>