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4" r:id="rId36"/>
  </p:sldIdLst>
  <p:sldSz cx="12192000" cy="6858000"/>
  <p:notesSz cx="6858000" cy="9144000"/>
  <p:photoAlbum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4HSGxD8kl0gqzRzIgtIug==" hashData="37PmKM9lU6P+z48dEqpSVmterXE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-16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47330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72398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21493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31573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00496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90653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23415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83699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18579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12811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37127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848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4ECE5-2CB3-4003-94BF-96DDF252F106}" type="datetimeFigureOut">
              <a:rPr lang="nl-BE" smtClean="0"/>
              <a:t>14/07/2021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4E87C-D22E-4952-BB6B-CC51D598623C}" type="slidenum">
              <a:rPr lang="nl-BE" smtClean="0"/>
              <a:t>‹Nº›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60881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e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6" name="Afbeelding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9" name="Tekstvak 8"/>
            <p:cNvSpPr txBox="1"/>
            <p:nvPr/>
          </p:nvSpPr>
          <p:spPr>
            <a:xfrm>
              <a:off x="3869682" y="465221"/>
              <a:ext cx="5630779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13800" dirty="0">
                  <a:ln w="28575">
                    <a:solidFill>
                      <a:srgbClr val="FFFF00"/>
                    </a:solidFill>
                  </a:ln>
                  <a:solidFill>
                    <a:srgbClr val="FF0000"/>
                  </a:solidFill>
                  <a:latin typeface="Brush Script MT" panose="03060802040406070304" pitchFamily="66" charset="0"/>
                </a:rPr>
                <a:t>Alaska  </a:t>
              </a:r>
            </a:p>
          </p:txBody>
        </p:sp>
        <p:sp>
          <p:nvSpPr>
            <p:cNvPr id="10" name="Tekstvak 9"/>
            <p:cNvSpPr txBox="1"/>
            <p:nvPr/>
          </p:nvSpPr>
          <p:spPr>
            <a:xfrm>
              <a:off x="4370522" y="4395537"/>
              <a:ext cx="365760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6600" b="1" dirty="0" err="1">
                  <a:ln w="38100">
                    <a:solidFill>
                      <a:srgbClr val="FFFF00"/>
                    </a:solidFill>
                  </a:ln>
                  <a:solidFill>
                    <a:srgbClr val="FF0000"/>
                  </a:solidFill>
                  <a:latin typeface="Brush Script MT" panose="03060802040406070304" pitchFamily="66" charset="0"/>
                </a:rPr>
                <a:t>By</a:t>
              </a:r>
              <a:r>
                <a:rPr lang="nl-BE" sz="6600" b="1" dirty="0">
                  <a:ln w="38100">
                    <a:solidFill>
                      <a:srgbClr val="FFFF00"/>
                    </a:solidFill>
                  </a:ln>
                  <a:solidFill>
                    <a:srgbClr val="FF0000"/>
                  </a:solidFill>
                  <a:latin typeface="Brush Script MT" panose="03060802040406070304" pitchFamily="66" charset="0"/>
                </a:rPr>
                <a:t>   Meta</a:t>
              </a:r>
            </a:p>
          </p:txBody>
        </p:sp>
      </p:grpSp>
      <p:pic>
        <p:nvPicPr>
          <p:cNvPr id="12" name="Afbeelding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23" y="0"/>
            <a:ext cx="6200169" cy="6858594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322" y="0"/>
            <a:ext cx="59926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87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">
        <p:sndAc>
          <p:stSnd loop="1">
            <p:snd r:embed="rId2" name="John Denver - Rocky Mountain High.wav"/>
          </p:stSnd>
        </p:sndAc>
      </p:transition>
    </mc:Choice>
    <mc:Fallback xmlns="">
      <p:transition spd="slow" advTm="1000">
        <p:sndAc>
          <p:stSnd loop="1">
            <p:snd r:embed="rId6" name="John Denver - Rocky Mountain Hig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8" fill="hold" nodeType="clickEffect">
                                  <p:stCondLst>
                                    <p:cond delay="3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2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53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 orient="vert"/>
      </p:transition>
    </mc:Choice>
    <mc:Fallback xmlns="">
      <p:transition spd="slow" advTm="5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656580"/>
      </p:ext>
    </p:extLst>
  </p:cSld>
  <p:clrMapOvr>
    <a:masterClrMapping/>
  </p:clrMapOvr>
  <p:transition spd="slow" advTm="5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4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7799"/>
      </p:ext>
    </p:extLst>
  </p:cSld>
  <p:clrMapOvr>
    <a:masterClrMapping/>
  </p:clrMapOvr>
  <p:transition spd="slow" advTm="5000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5) (1236 x 69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90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6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65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000">
        <p14:switch dir="r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7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113"/>
            <a:ext cx="12192000" cy="658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0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honeycomb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8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93014"/>
      </p:ext>
    </p:extLst>
  </p:cSld>
  <p:clrMapOvr>
    <a:masterClrMapping/>
  </p:clrMapOvr>
  <p:transition spd="slow" advTm="5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9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836006"/>
      </p:ext>
    </p:extLst>
  </p:cSld>
  <p:clrMapOvr>
    <a:masterClrMapping/>
  </p:clrMapOvr>
  <p:transition spd="slow" advTm="5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10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6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checker/>
      </p:transition>
    </mc:Choice>
    <mc:Fallback xmlns="">
      <p:transition spd="slow" advTm="5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1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51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erris dir="l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12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93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conveyor dir="l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1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12192000" cy="685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9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14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3"/>
            <a:ext cx="12192000" cy="6846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80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1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693612"/>
      </p:ext>
    </p:extLst>
  </p:cSld>
  <p:clrMapOvr>
    <a:masterClrMapping/>
  </p:clrMapOvr>
  <p:transition spd="slow" advTm="5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16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40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811333"/>
      </p:ext>
    </p:extLst>
  </p:cSld>
  <p:clrMapOvr>
    <a:masterClrMapping/>
  </p:clrMapOvr>
  <p:transition spd="slow" advTm="5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17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473103"/>
      </p:ext>
    </p:extLst>
  </p:cSld>
  <p:clrMapOvr>
    <a:masterClrMapping/>
  </p:clrMapOvr>
  <p:transition spd="slow" advTm="5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039094"/>
      </p:ext>
    </p:extLst>
  </p:cSld>
  <p:clrMapOvr>
    <a:masterClrMapping/>
  </p:clrMapOvr>
  <p:transition spd="slow" advTm="5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19) (1298 x 730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160120"/>
      </p:ext>
    </p:extLst>
  </p:cSld>
  <p:clrMapOvr>
    <a:masterClrMapping/>
  </p:clrMapOvr>
  <p:transition spd="slow" advTm="5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20) (1258 x 708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723823"/>
      </p:ext>
    </p:extLst>
  </p:cSld>
  <p:clrMapOvr>
    <a:masterClrMapping/>
  </p:clrMapOvr>
  <p:transition spd="slow" advTm="5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21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05895"/>
      </p:ext>
    </p:extLst>
  </p:cSld>
  <p:clrMapOvr>
    <a:masterClrMapping/>
  </p:clrMapOvr>
  <p:transition spd="slow" advTm="5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22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304167"/>
      </p:ext>
    </p:extLst>
  </p:cSld>
  <p:clrMapOvr>
    <a:masterClrMapping/>
  </p:clrMapOvr>
  <p:transition spd="slow" advTm="5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2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86502"/>
      </p:ext>
    </p:extLst>
  </p:cSld>
  <p:clrMapOvr>
    <a:masterClrMapping/>
  </p:clrMapOvr>
  <p:transition spd="slow" advTm="5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24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03345"/>
      </p:ext>
    </p:extLst>
  </p:cSld>
  <p:clrMapOvr>
    <a:masterClrMapping/>
  </p:clrMapOvr>
  <p:transition spd="slow" advTm="6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25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84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ferris dir="l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26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448210"/>
      </p:ext>
    </p:extLst>
  </p:cSld>
  <p:clrMapOvr>
    <a:masterClrMapping/>
  </p:clrMapOvr>
  <p:transition spd="slow" advTm="5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27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98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14:prism isContent="1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28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" y="0"/>
            <a:ext cx="12182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05945"/>
      </p:ext>
    </p:extLst>
  </p:cSld>
  <p:clrMapOvr>
    <a:masterClrMapping/>
  </p:clrMapOvr>
  <p:transition spd="slow" advTm="5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29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332385"/>
      </p:ext>
    </p:extLst>
  </p:cSld>
  <p:clrMapOvr>
    <a:masterClrMapping/>
  </p:clrMapOvr>
  <p:transition spd="slow" advTm="5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30) (1200 x 675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45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31) (1152 x 648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66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32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43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14:ripple dir="lu"/>
      </p:transition>
    </mc:Choice>
    <mc:Fallback xmlns="">
      <p:transition spd="slow" advTm="6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lask (3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3"/>
            <a:ext cx="12192000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65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14:window dir="vert"/>
      </p:transition>
    </mc:Choice>
    <mc:Fallback xmlns="">
      <p:transition spd="slow" advClick="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ska - Spectaculaire - Meta .. 04 10 2016-unprotected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Alaska - Spectaculaire - Meta .. 04 10 2016-unprotected</Template>
  <TotalTime>2</TotalTime>
  <Words>19</Words>
  <Application>Microsoft Office PowerPoint</Application>
  <PresentationFormat>Personalizado</PresentationFormat>
  <Paragraphs>4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Alaska - Spectaculaire - Meta .. 04 10 2016-unprotected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2021-07-14T09:39:44Z</dcterms:created>
  <dcterms:modified xsi:type="dcterms:W3CDTF">2021-07-14T09:41:52Z</dcterms:modified>
  <cp:contentStatus>Definitief</cp:contentStatus>
</cp:coreProperties>
</file>