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6" r:id="rId5"/>
    <p:sldId id="308" r:id="rId6"/>
    <p:sldId id="258" r:id="rId7"/>
    <p:sldId id="259" r:id="rId8"/>
    <p:sldId id="260" r:id="rId9"/>
    <p:sldId id="261" r:id="rId10"/>
    <p:sldId id="307" r:id="rId11"/>
    <p:sldId id="262" r:id="rId12"/>
    <p:sldId id="263" r:id="rId13"/>
    <p:sldId id="310" r:id="rId14"/>
    <p:sldId id="264" r:id="rId15"/>
    <p:sldId id="265" r:id="rId16"/>
    <p:sldId id="266" r:id="rId17"/>
    <p:sldId id="309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311" r:id="rId51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bRPLXJqV8hr14hfGm6pUqg==" hashData="0L/Wmlp2ohPRnUtXThhhRA1r+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TW" smtClean="0"/>
              <a:t>Haga clic para modificar el estilo de subtítulo del patrón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CBAF5D-0F36-45AA-96D8-E8F72758BAF0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56EA9-9732-4A41-AA5D-0A710BC00572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319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738ECA-765D-4E87-9F43-CF2272C421CC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5A097-1D0F-469D-A77B-A18EAEF5A4A2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151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38DFC6-17AC-42E6-9EAA-9F6BD76F07B2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38FDA-902A-496E-A1CE-D8B73F63C17B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3418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CEEE7-9F37-4698-9AEC-838471127960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35EB3-6E5E-416A-9935-F6777D541BAE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8837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9F1C5A-724C-47E8-B827-41DC3E296BD4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2C37C-7E8F-4946-9DAA-3618F2E8B34A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934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3A1F06-8ECB-4D42-8BC9-73FFA7F4D05B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47EA9-E41F-4BE2-BCE4-ADF51C130E18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627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DA8A5D-7D4A-461E-9BE5-FAC58A7211FA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90975-6BB0-4C56-8D13-FAB67BDA3B95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2699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F62098-4D60-4215-B1DE-868E56B20E43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15C57-63BF-4F2F-8F3B-1CBE89587BE6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672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altLang="zh-TW" noProof="0" smtClean="0"/>
              <a:t>Haga clic en el icono para agregar una imagen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E57EFF-029C-4E5F-929F-D9C84F1F69CD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70094-C5CD-421C-8072-47BE178D290F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959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99880D-859B-416D-8BBB-E5510C7AC220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F0D17-B13E-47EE-AFDB-EEA35BF5BB5E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4894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4DBDFC-8DE4-451C-A752-559F962B9F4B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081CA-CC2D-4EF7-981F-70C1A10196DB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445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02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3F29F169-8B82-4F32-B740-E041547B1059}" type="datetimeFigureOut">
              <a:rPr lang="zh-TW" altLang="es-ES"/>
              <a:pPr/>
              <a:t>2020/5/6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FA43F2D1-34E4-46B4-9559-A660DB8371F8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arts.state.al.us/images/AL_Arts_Logo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fantom-xp.com/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antom-xp.com/wp_24_~_USS_Alabama_-_Battleship_Memorial_Park_Mobile_Alabama.html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asajernigan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asajernigan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asajernigan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fotoguy22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afderrick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larryogay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rekearth.com/members/robshort/" TargetMode="Externa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larryogay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zh-TW" altLang="en-US" smtClean="0">
              <a:solidFill>
                <a:srgbClr val="FFFFFF"/>
              </a:solidFill>
            </a:endParaRPr>
          </a:p>
        </p:txBody>
      </p:sp>
      <p:pic>
        <p:nvPicPr>
          <p:cNvPr id="61442" name="Picture 2" descr="点击在新窗口查看全图&#10;CTRL+鼠标滚轮放大或缩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059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714348" y="4286256"/>
            <a:ext cx="314509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ea typeface="+mn-ea"/>
              </a:rPr>
              <a:t>aLABAMA</a:t>
            </a:r>
            <a:endParaRPr kumimoji="0" lang="zh-TW" altLang="en-U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ea typeface="+mn-ea"/>
            </a:endParaRPr>
          </a:p>
        </p:txBody>
      </p:sp>
    </p:spTree>
    <p:custDataLst>
      <p:tags r:id="rId1"/>
    </p:custDataLst>
  </p:cSld>
  <p:clrMapOvr>
    <a:masterClrMapping/>
  </p:clrMapOvr>
  <p:transition spd="slow" advTm="14821">
    <p:dissolve/>
    <p:sndAc>
      <p:stSnd loop="1">
        <p:snd r:embed="rId3" name="1 夏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59394" name="Picture 2" descr="http://www.lib.utexas.edu/maps/united_states/alabama_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29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4" descr="http://www.myonlinemaps.com/images/alabama-map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1875"/>
            <a:ext cx="45720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6" descr="http://www.usps.com/communications/newsroom/2008stamps/downloads/flagstamps/alabama_300dp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8625"/>
            <a:ext cx="4386263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>
            <a:spLocks noChangeArrowheads="1"/>
          </p:cNvSpPr>
          <p:nvPr/>
        </p:nvSpPr>
        <p:spPr bwMode="auto">
          <a:xfrm>
            <a:off x="4786313" y="2857500"/>
            <a:ext cx="12398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sz="1400"/>
              <a:t>Alabama’s flag</a:t>
            </a:r>
            <a:endParaRPr kumimoji="0" lang="zh-TW" altLang="en-US" sz="1400"/>
          </a:p>
        </p:txBody>
      </p:sp>
    </p:spTree>
  </p:cSld>
  <p:clrMapOvr>
    <a:masterClrMapping/>
  </p:clrMapOvr>
  <p:transition spd="slow" advTm="1123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0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100" name="Picture 2" descr="Tuskaloosa, Alab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76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512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5124" name="Picture 2" descr="Huntsville, Alab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795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95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61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6148" name="Picture 2" descr="http://travel.blizzardemail.com/wp-content/uploads/2006/11/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397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71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7172" name="Picture 2" descr="http://z.about.com/d/militaryhistory/1/0/P/8/-/-/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92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81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8196" name="Picture 2" descr="http://www.redbluffcottage.com/images/Front%20of%20Ho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55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921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9220" name="Picture 2" descr="http://www.arts.state.al.us/images/AL_Arts_Log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378618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 descr="http://www.sonofthesouth.net/leefoundation/civil-war/1864/civil-war-ship-alabam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642938"/>
            <a:ext cx="53054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文字方塊 5"/>
          <p:cNvSpPr txBox="1">
            <a:spLocks noChangeArrowheads="1"/>
          </p:cNvSpPr>
          <p:nvPr/>
        </p:nvSpPr>
        <p:spPr bwMode="auto">
          <a:xfrm>
            <a:off x="3929063" y="285750"/>
            <a:ext cx="2813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/>
              <a:t>Civil war warship “Alabama”</a:t>
            </a:r>
            <a:endParaRPr kumimoji="0" lang="zh-TW" altLang="en-US" dirty="0"/>
          </a:p>
        </p:txBody>
      </p:sp>
    </p:spTree>
  </p:cSld>
  <p:clrMapOvr>
    <a:masterClrMapping/>
  </p:clrMapOvr>
  <p:transition spd="slow" advTm="5117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0244" name="Picture 2" descr="http://communitas.princeton.edu/blogs/writingart6/archives/images/The%20Battle%20of%20the%20Kearsarge%20and%20Alabama%20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37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http://cdn.buzznet.com/media/jj1/2008/08/hudgens-alabama/vanesa-hudgens-alabama-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1981200"/>
            <a:ext cx="325755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38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1268" name="Picture 2" descr="http://www.indexinn.com/countries/usa/alabama/pl_images/065-Alabama_Mobile_Bellingrath_Garde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-14288"/>
            <a:ext cx="8643937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335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2292" name="Picture 2" descr=" Desktop Wallpaper · Motors · Military &#10; USS Alabama - Battleship Memorial Park Mobile Alabam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矩形 4"/>
          <p:cNvSpPr>
            <a:spLocks noChangeArrowheads="1"/>
          </p:cNvSpPr>
          <p:nvPr/>
        </p:nvSpPr>
        <p:spPr bwMode="auto">
          <a:xfrm>
            <a:off x="3714750" y="585787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n-US" altLang="zh-TW" b="1" dirty="0">
                <a:latin typeface="Calibri" pitchFamily="34" charset="0"/>
                <a:hlinkClick r:id="rId4"/>
              </a:rPr>
              <a:t>USS Alabama - Battleship Memorial Park Mobile Alabama</a:t>
            </a:r>
            <a:endParaRPr kumimoji="0" lang="zh-TW" altLang="en-US" dirty="0">
              <a:latin typeface="Calibri" pitchFamily="34" charset="0"/>
            </a:endParaRPr>
          </a:p>
        </p:txBody>
      </p:sp>
    </p:spTree>
  </p:cSld>
  <p:clrMapOvr>
    <a:masterClrMapping/>
  </p:clrMapOvr>
  <p:transition advTm="5585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33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3316" name="Picture 2" descr="http://tw.wrs.yahoo.com/_ylt=A3eg8_c3ptNLKx0BqpR21gt./SIG=13dl02daa/EXP=1272248247/**http%3A/www.aerophoto.com/portfolio/Mississippi%2520-%2520Alabama/USS-Alabama-509140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53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43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4340" name="Picture 2" descr="http://upload.wikimedia.org/wikipedia/commons/5/5e/Birmingham,_Alabama_Skyl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46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5364" name="Picture 2" descr="http://www.ng.mil/resources/photo_gallery/heritage/hires/The_Fourth_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矩形 4"/>
          <p:cNvSpPr>
            <a:spLocks noChangeArrowheads="1"/>
          </p:cNvSpPr>
          <p:nvPr/>
        </p:nvSpPr>
        <p:spPr bwMode="auto">
          <a:xfrm>
            <a:off x="1000125" y="6211888"/>
            <a:ext cx="5286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n-US" altLang="zh-TW" sz="1400" dirty="0">
                <a:latin typeface="Calibri" pitchFamily="34" charset="0"/>
              </a:rPr>
              <a:t>The Fourth Alabama</a:t>
            </a:r>
            <a:r>
              <a:rPr kumimoji="0" lang="zh-TW" altLang="en-US" sz="1400" dirty="0">
                <a:latin typeface="Calibri" pitchFamily="34" charset="0"/>
              </a:rPr>
              <a:t>  </a:t>
            </a:r>
            <a:r>
              <a:rPr kumimoji="0" lang="en-US" altLang="zh-TW" sz="1400" dirty="0">
                <a:latin typeface="Calibri" pitchFamily="34" charset="0"/>
              </a:rPr>
              <a:t>by Don </a:t>
            </a:r>
            <a:r>
              <a:rPr kumimoji="0" lang="en-US" altLang="zh-TW" sz="1400" dirty="0" err="1">
                <a:latin typeface="Calibri" pitchFamily="34" charset="0"/>
              </a:rPr>
              <a:t>Troiani</a:t>
            </a:r>
            <a:endParaRPr kumimoji="0" lang="en-US" altLang="zh-TW" sz="1400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5055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6388" name="Picture 2" descr="http://www.uetours.net/Huntsville_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357188"/>
            <a:ext cx="91313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7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7412" name="Picture 2" descr="http://upload.wikimedia.org/wikipedia/commons/c/c8/Rockets_in_Huntsville_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8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84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8436" name="Picture 2" descr="http://3.bp.blogspot.com/_Gq0vRY91-Y0/SwpsvNOedoI/AAAAAAAAG_8/0jVLtcBP47c/s1600/Fun+with+Alabama+C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文字方塊 4"/>
          <p:cNvSpPr txBox="1">
            <a:spLocks noChangeArrowheads="1"/>
          </p:cNvSpPr>
          <p:nvPr/>
        </p:nvSpPr>
        <p:spPr bwMode="auto">
          <a:xfrm>
            <a:off x="3786188" y="428625"/>
            <a:ext cx="1881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/>
              <a:t>Fun with Alabama</a:t>
            </a:r>
            <a:endParaRPr kumimoji="0" lang="zh-TW" altLang="en-US" dirty="0"/>
          </a:p>
        </p:txBody>
      </p:sp>
    </p:spTree>
  </p:cSld>
  <p:clrMapOvr>
    <a:masterClrMapping/>
  </p:clrMapOvr>
  <p:transition spd="slow" advTm="5101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460" name="Picture 2" descr="http://blog.al.com/tidecorner/2008/11/HD-ARKANSAS-STATE-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23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0484" name="Picture 2" descr="http://preservationinpink.files.wordpress.com/2009/03/img_4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14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150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508" name="Picture 2" descr="http://www.wallpaperweb.org/wallpaper/Nature/1440x1080/Little_River_Falls_Little_River_Canyon_National_Preserve_Alabama_1440x1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17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253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2532" name="Picture 2" descr="http://68.169.32.42/wordpress/media/alabam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http://api.ning.com/files/HfJjNXV1pufEblpK-oRKDexIxo1BLU33kOaSTtOnW80_/Jenn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0"/>
            <a:ext cx="429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288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355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3556" name="Picture 2" descr="http://www.marinebuzz.com/marinebuzzuploads/SomaliPiracyFBIJoinsinAntiPiracyOperatio_1168E/lifeboat_maersk_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477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46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4580" name="Picture 2" descr="http://www.qualitygb.co.uk/Lugarde/images/p64-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23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560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604" name="Picture 2" descr="http://www.goteamspirit.com/images/large-images/glitters/alab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39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662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6628" name="Picture 2" descr="http://www.celticfestms.org/press/CFPressPics/08/orig/AlabamaAcademy_by_MackBarh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 descr="http://paulmcrae.ca/picture-gallery/albums/userpics/10001/mark-ingram-texas-vs-alabama-10-01-07-col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45720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55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765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7652" name="Picture 2" descr="St Marks Chru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6305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矩形 4"/>
          <p:cNvSpPr>
            <a:spLocks noChangeArrowheads="1"/>
          </p:cNvSpPr>
          <p:nvPr/>
        </p:nvSpPr>
        <p:spPr bwMode="auto">
          <a:xfrm>
            <a:off x="1000125" y="6000750"/>
            <a:ext cx="3181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St Marks Chruch by </a:t>
            </a:r>
            <a:r>
              <a:rPr kumimoji="0" lang="en-US" altLang="zh-TW" b="1">
                <a:latin typeface="Calibri" pitchFamily="34" charset="0"/>
                <a:hlinkClick r:id="rId3" action="ppaction://hlinkfile"/>
              </a:rPr>
              <a:t>asajernigan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335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8676" name="Picture 2" descr="Ft. Payne S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矩形 4"/>
          <p:cNvSpPr>
            <a:spLocks noChangeArrowheads="1"/>
          </p:cNvSpPr>
          <p:nvPr/>
        </p:nvSpPr>
        <p:spPr bwMode="auto">
          <a:xfrm>
            <a:off x="1357313" y="5857875"/>
            <a:ext cx="3230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Ft. Payne Station by </a:t>
            </a:r>
            <a:r>
              <a:rPr kumimoji="0" lang="en-US" altLang="zh-TW" b="1">
                <a:latin typeface="Calibri" pitchFamily="34" charset="0"/>
                <a:hlinkClick r:id="rId3" action="ppaction://hlinkfile"/>
              </a:rPr>
              <a:t>asajernigan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288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96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9700" name="Picture 2" descr="Bibb Graves H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091613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矩形 4"/>
          <p:cNvSpPr>
            <a:spLocks noChangeArrowheads="1"/>
          </p:cNvSpPr>
          <p:nvPr/>
        </p:nvSpPr>
        <p:spPr bwMode="auto">
          <a:xfrm>
            <a:off x="1285875" y="5857875"/>
            <a:ext cx="3178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Bibb Graves Hall by </a:t>
            </a:r>
            <a:r>
              <a:rPr kumimoji="0" lang="en-US" altLang="zh-TW" b="1">
                <a:latin typeface="Calibri" pitchFamily="34" charset="0"/>
                <a:hlinkClick r:id="rId3" action="ppaction://hlinkfile"/>
              </a:rPr>
              <a:t>asajernigan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086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072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0724" name="Picture 2" descr="Alabama Fine Di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3838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矩形 4"/>
          <p:cNvSpPr>
            <a:spLocks noChangeArrowheads="1"/>
          </p:cNvSpPr>
          <p:nvPr/>
        </p:nvSpPr>
        <p:spPr bwMode="auto">
          <a:xfrm>
            <a:off x="928688" y="6000750"/>
            <a:ext cx="3460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it-IT" altLang="zh-TW" b="1">
                <a:latin typeface="Calibri" pitchFamily="34" charset="0"/>
              </a:rPr>
              <a:t>Alabama Fine Dining by </a:t>
            </a:r>
            <a:r>
              <a:rPr kumimoji="0" lang="it-IT" altLang="zh-TW" b="1">
                <a:latin typeface="Calibri" pitchFamily="34" charset="0"/>
                <a:hlinkClick r:id="rId3" action="ppaction://hlinkfile"/>
              </a:rPr>
              <a:t>fotoguy22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148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17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1748" name="Picture 2" descr="Some random h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矩形 4"/>
          <p:cNvSpPr>
            <a:spLocks noChangeArrowheads="1"/>
          </p:cNvSpPr>
          <p:nvPr/>
        </p:nvSpPr>
        <p:spPr bwMode="auto">
          <a:xfrm>
            <a:off x="714375" y="428625"/>
            <a:ext cx="3335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 dirty="0">
                <a:latin typeface="Calibri" pitchFamily="34" charset="0"/>
              </a:rPr>
              <a:t>Some random house by </a:t>
            </a:r>
            <a:r>
              <a:rPr kumimoji="0" lang="en-US" altLang="zh-TW" b="1" dirty="0" err="1">
                <a:latin typeface="Calibri" pitchFamily="34" charset="0"/>
                <a:hlinkClick r:id="rId3" action="ppaction://hlinkfile"/>
              </a:rPr>
              <a:t>afderrick</a:t>
            </a:r>
            <a:endParaRPr kumimoji="0" lang="zh-TW" altLang="en-U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5023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27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2772" name="Picture 2" descr="Five Points Sou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4572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矩形 4"/>
          <p:cNvSpPr>
            <a:spLocks noChangeArrowheads="1"/>
          </p:cNvSpPr>
          <p:nvPr/>
        </p:nvSpPr>
        <p:spPr bwMode="auto">
          <a:xfrm>
            <a:off x="1143000" y="357188"/>
            <a:ext cx="3051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Five Points South by </a:t>
            </a:r>
            <a:r>
              <a:rPr kumimoji="0" lang="en-US" altLang="zh-TW" b="1">
                <a:latin typeface="Calibri" pitchFamily="34" charset="0"/>
                <a:hlinkClick r:id="rId3" action="ppaction://hlinkfile"/>
              </a:rPr>
              <a:t>larryogay</a:t>
            </a:r>
            <a:endParaRPr kumimoji="0" lang="zh-TW" altLang="en-US">
              <a:latin typeface="Calibri" pitchFamily="34" charset="0"/>
            </a:endParaRPr>
          </a:p>
        </p:txBody>
      </p:sp>
      <p:pic>
        <p:nvPicPr>
          <p:cNvPr id="32774" name="Picture 4" descr="Light Headed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-26988"/>
            <a:ext cx="4500562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矩形 6"/>
          <p:cNvSpPr>
            <a:spLocks noChangeArrowheads="1"/>
          </p:cNvSpPr>
          <p:nvPr/>
        </p:nvSpPr>
        <p:spPr bwMode="auto">
          <a:xfrm>
            <a:off x="5357813" y="357188"/>
            <a:ext cx="2662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Light Headed. by </a:t>
            </a:r>
            <a:r>
              <a:rPr kumimoji="0" lang="en-US" altLang="zh-TW" b="1">
                <a:latin typeface="Calibri" pitchFamily="34" charset="0"/>
                <a:hlinkClick r:id="rId5" action="ppaction://hlinkfile"/>
              </a:rPr>
              <a:t>robshort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101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37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3796" name="Picture 2" descr="in the lo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4572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矩形 4"/>
          <p:cNvSpPr>
            <a:spLocks noChangeArrowheads="1"/>
          </p:cNvSpPr>
          <p:nvPr/>
        </p:nvSpPr>
        <p:spPr bwMode="auto">
          <a:xfrm>
            <a:off x="1357313" y="6000750"/>
            <a:ext cx="2439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Calibri" pitchFamily="34" charset="0"/>
              </a:rPr>
              <a:t>in the loop by </a:t>
            </a:r>
            <a:r>
              <a:rPr kumimoji="0" lang="en-US" altLang="zh-TW" b="1">
                <a:latin typeface="Calibri" pitchFamily="34" charset="0"/>
                <a:hlinkClick r:id="rId3" action="ppaction://hlinkfile"/>
              </a:rPr>
              <a:t>larryogay</a:t>
            </a:r>
            <a:endParaRPr kumimoji="0" lang="zh-TW" altLang="en-US">
              <a:latin typeface="Calibri" pitchFamily="34" charset="0"/>
            </a:endParaRPr>
          </a:p>
        </p:txBody>
      </p:sp>
      <p:pic>
        <p:nvPicPr>
          <p:cNvPr id="33798" name="Picture 4" descr="Birmingham, Alabam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8" y="714375"/>
            <a:ext cx="4468812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矩形 6"/>
          <p:cNvSpPr>
            <a:spLocks noChangeArrowheads="1"/>
          </p:cNvSpPr>
          <p:nvPr/>
        </p:nvSpPr>
        <p:spPr bwMode="auto">
          <a:xfrm>
            <a:off x="4714875" y="285750"/>
            <a:ext cx="3538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 dirty="0">
                <a:latin typeface="Calibri" pitchFamily="34" charset="0"/>
              </a:rPr>
              <a:t>Birmingham, Alabama by </a:t>
            </a:r>
            <a:r>
              <a:rPr kumimoji="0" lang="en-US" altLang="zh-TW" b="1" dirty="0" err="1">
                <a:latin typeface="Calibri" pitchFamily="34" charset="0"/>
                <a:hlinkClick r:id="rId3" action="ppaction://hlinkfile"/>
              </a:rPr>
              <a:t>larryogay</a:t>
            </a:r>
            <a:endParaRPr kumimoji="0" lang="zh-TW" altLang="en-U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5085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481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4820" name="Picture 2" descr="http://static.panoramio.com/photos/original/949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矩形 4"/>
          <p:cNvSpPr>
            <a:spLocks noChangeArrowheads="1"/>
          </p:cNvSpPr>
          <p:nvPr/>
        </p:nvSpPr>
        <p:spPr bwMode="auto">
          <a:xfrm>
            <a:off x="1785938" y="5715000"/>
            <a:ext cx="1327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Birmingham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4992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58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5844" name="Picture 2" descr="http://upload.wikimedia.org/wikipedia/commons/2/22/Birmingham_airport_transport_ar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2018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矩形 4"/>
          <p:cNvSpPr>
            <a:spLocks noChangeArrowheads="1"/>
          </p:cNvSpPr>
          <p:nvPr/>
        </p:nvSpPr>
        <p:spPr bwMode="auto">
          <a:xfrm>
            <a:off x="928688" y="6215063"/>
            <a:ext cx="1327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Birmingham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554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686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6868" name="Picture 2" descr="http://www.arrakeen.ch/europe/152%20%20Birmingh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矩形 4"/>
          <p:cNvSpPr>
            <a:spLocks noChangeArrowheads="1"/>
          </p:cNvSpPr>
          <p:nvPr/>
        </p:nvSpPr>
        <p:spPr bwMode="auto">
          <a:xfrm>
            <a:off x="1071563" y="2428875"/>
            <a:ext cx="1327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Birmingham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32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78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7892" name="Picture 2" descr="http://www.createdinbirmingham.com/images/Davies-008-20080124-2016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4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351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89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8916" name="Picture 2" descr="http://www.e-wins.co.uk/images/mailbox/birmingham-mailbo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矩形 4"/>
          <p:cNvSpPr>
            <a:spLocks noChangeArrowheads="1"/>
          </p:cNvSpPr>
          <p:nvPr/>
        </p:nvSpPr>
        <p:spPr bwMode="auto">
          <a:xfrm>
            <a:off x="1143000" y="571500"/>
            <a:ext cx="1327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Birmingham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007">
    <p:split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99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9940" name="Picture 2" descr="http://upload.wikimedia.org/wikipedia/zh/8/88/Birmingham_City%E4%B8%BB%E5%9C%BASt._Andrews%E4%BD%93%E8%82%B2%E5%9C%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32">
    <p:split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09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0964" name="Picture 2" descr="http://upload.wikimedia.org/wikipedia/commons/d/d3/Birmingham_Assay_Office_-_Newhall_Street_-_Birmingham_-_2005-10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39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19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1988" name="Picture 2" descr="http://tw.wrs.yahoo.com/_ylt=A3eg8_mXpdNL1k8Ba3N21gt./SIG=13tj4c6ci/EXP=1272248087/**http%3A/www.collegefinancialaidguide.com/pictures/University%2520of%2520North%2520Alabama/collegebui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357188"/>
            <a:ext cx="910272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46">
    <p:split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30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3012" name="Picture 2" descr="http://www.missjeffersoncounty.com/barri%20elizabe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6200"/>
            <a:ext cx="4714875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4" descr="http://l.yimg.com/l/tv/us/img/site/38/10/0000053810_20081222135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688" y="1357313"/>
            <a:ext cx="4405312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文字方塊 5"/>
          <p:cNvSpPr txBox="1">
            <a:spLocks noChangeArrowheads="1"/>
          </p:cNvSpPr>
          <p:nvPr/>
        </p:nvSpPr>
        <p:spPr bwMode="auto">
          <a:xfrm>
            <a:off x="857250" y="928688"/>
            <a:ext cx="1490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/>
              <a:t>Miss Alabama</a:t>
            </a:r>
            <a:endParaRPr kumimoji="0" lang="zh-TW" altLang="en-US" dirty="0"/>
          </a:p>
        </p:txBody>
      </p:sp>
    </p:spTree>
  </p:cSld>
  <p:clrMapOvr>
    <a:masterClrMapping/>
  </p:clrMapOvr>
  <p:transition spd="slow" advTm="5226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40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4036" name="Picture 2" descr="http://www.lrcog.com/Smiths%20Station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091613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92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50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5060" name="Picture 2" descr="http://api.ning.com/files/Wen-3Q1IHd1K2iHwaEEdWv5QuOZ794iCMReqV349OiUa1NggAhP6F3YxeI7fC5qMW7CSGsT-OmBxrp3mjcSRihCiCojpHxJO/_Q0E77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29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60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6084" name="Picture 2" descr="http://kathylumsden.com/yahoo_site_admin/assets/images/blood_orange.481928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8705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17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710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7108" name="Picture 2" descr="Consent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矩形 4"/>
          <p:cNvSpPr>
            <a:spLocks noChangeArrowheads="1"/>
          </p:cNvSpPr>
          <p:nvPr/>
        </p:nvSpPr>
        <p:spPr bwMode="auto">
          <a:xfrm>
            <a:off x="5143500" y="928688"/>
            <a:ext cx="2079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Copyright: Eric Tuck 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055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813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8132" name="Picture 2" descr="Miss Caylee at Sund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矩形 4"/>
          <p:cNvSpPr>
            <a:spLocks noChangeArrowheads="1"/>
          </p:cNvSpPr>
          <p:nvPr/>
        </p:nvSpPr>
        <p:spPr bwMode="auto">
          <a:xfrm>
            <a:off x="571500" y="6072188"/>
            <a:ext cx="2538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Copyright: Randy Martin 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101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915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9156" name="Picture 2" descr="The New Kids in 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2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矩形 4"/>
          <p:cNvSpPr>
            <a:spLocks noChangeArrowheads="1"/>
          </p:cNvSpPr>
          <p:nvPr/>
        </p:nvSpPr>
        <p:spPr bwMode="auto">
          <a:xfrm>
            <a:off x="500063" y="6215063"/>
            <a:ext cx="274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Copyright: Kathleen Amiee </a:t>
            </a:r>
            <a:endParaRPr kumimoji="0" lang="zh-TW" altLang="en-US">
              <a:latin typeface="Calibri" pitchFamily="34" charset="0"/>
            </a:endParaRPr>
          </a:p>
        </p:txBody>
      </p:sp>
      <p:pic>
        <p:nvPicPr>
          <p:cNvPr id="49158" name="Picture 4" descr="A Diamo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1622425"/>
            <a:ext cx="4071937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9" name="矩形 6"/>
          <p:cNvSpPr>
            <a:spLocks noChangeArrowheads="1"/>
          </p:cNvSpPr>
          <p:nvPr/>
        </p:nvSpPr>
        <p:spPr bwMode="auto">
          <a:xfrm>
            <a:off x="5143500" y="1143000"/>
            <a:ext cx="2744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>
                <a:latin typeface="Calibri" pitchFamily="34" charset="0"/>
              </a:rPr>
              <a:t>Copyright: Kathleen Amiee </a:t>
            </a:r>
            <a:endParaRPr kumimoji="0" lang="zh-TW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Tm="5102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501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50180" name="Picture 2" descr="Witch and P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285750" y="500063"/>
            <a:ext cx="32575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r>
              <a:rPr kumimoji="0" lang="en-US" altLang="zh-TW" sz="4400">
                <a:latin typeface="Matura MT Script Capitals" pitchFamily="66" charset="0"/>
              </a:rPr>
              <a:t>The End</a:t>
            </a:r>
            <a:endParaRPr kumimoji="0" lang="zh-TW" altLang="en-US" sz="440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62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"/>
</p:tagLst>
</file>

<file path=ppt/theme/theme1.xml><?xml version="1.0" encoding="utf-8"?>
<a:theme xmlns:a="http://schemas.openxmlformats.org/drawingml/2006/main" name="Alabama USA .. 02 06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Alabama USA .. 02 06 2010</Template>
  <TotalTime>4</TotalTime>
  <Words>112</Words>
  <Application>Microsoft Office PowerPoint</Application>
  <PresentationFormat>Presentación en pantalla (4:3)</PresentationFormat>
  <Paragraphs>27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Calibri</vt:lpstr>
      <vt:lpstr>新細明體</vt:lpstr>
      <vt:lpstr>Arial</vt:lpstr>
      <vt:lpstr>Matura MT Script Capitals</vt:lpstr>
      <vt:lpstr>Alabama USA .. 02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2020-05-06T16:35:12Z</dcterms:created>
  <dcterms:modified xsi:type="dcterms:W3CDTF">2020-05-06T16:39:46Z</dcterms:modified>
</cp:coreProperties>
</file>