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330" r:id="rId30"/>
    <p:sldId id="285" r:id="rId31"/>
    <p:sldId id="286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6" r:id="rId59"/>
    <p:sldId id="315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6" r:id="rId70"/>
    <p:sldId id="332" r:id="rId7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7ByY6ILtg/XT1/7GBDlNw" hashData="wIqVQaxE5Z3TGUmnzOI1xjdLed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94AD9-A63A-48B1-AD23-239917D81AD1}" type="datetimeFigureOut">
              <a:rPr lang="es-ES"/>
              <a:pPr>
                <a:defRPr/>
              </a:pPr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D186F-A36A-45B9-95C3-A6E9777E8C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E8277-3E54-4CA6-A004-3711EE71A4BD}" type="datetimeFigureOut">
              <a:rPr lang="es-ES"/>
              <a:pPr>
                <a:defRPr/>
              </a:pPr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1F420-A62E-463E-A030-272849F18E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FD0B9-3B48-4A32-8340-9047497ECB3A}" type="datetimeFigureOut">
              <a:rPr lang="es-ES"/>
              <a:pPr>
                <a:defRPr/>
              </a:pPr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9A7E5-9906-45ED-9837-5FEBC19C44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25F7F-E933-407E-A126-C9D622A3A818}" type="datetimeFigureOut">
              <a:rPr lang="es-ES"/>
              <a:pPr>
                <a:defRPr/>
              </a:pPr>
              <a:t>28/09/2013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180B0-C2E7-4BD1-B896-A475FC9283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56B10-D163-482D-8486-F8FCB74E6B31}" type="datetimeFigureOut">
              <a:rPr lang="es-ES"/>
              <a:pPr>
                <a:defRPr/>
              </a:pPr>
              <a:t>28/09/2013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A3F13-C41C-4AFC-96CE-569E4F281F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2637A-EFFF-4962-A9D0-A75108F2727D}" type="datetimeFigureOut">
              <a:rPr lang="es-ES"/>
              <a:pPr>
                <a:defRPr/>
              </a:pPr>
              <a:t>28/09/2013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BD97E-B8F4-4E68-B478-00B9C9B922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26DBD-EE15-4CEE-B128-D85B678D7319}" type="datetimeFigureOut">
              <a:rPr lang="es-ES"/>
              <a:pPr>
                <a:defRPr/>
              </a:pPr>
              <a:t>28/09/2013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C2619-6656-45B1-BE73-00F711B63C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749B4-C290-452B-BABB-D9453ABFFB45}" type="datetimeFigureOut">
              <a:rPr lang="es-ES"/>
              <a:pPr>
                <a:defRPr/>
              </a:pPr>
              <a:t>28/09/2013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BD553-8E59-4783-9970-08CE02636B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1531F-0E69-4610-A116-7E878A03411D}" type="datetimeFigureOut">
              <a:rPr lang="es-ES"/>
              <a:pPr>
                <a:defRPr/>
              </a:pPr>
              <a:t>28/09/2013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F2537-1E0D-4471-A988-2158FF9614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A3404-978D-4FF7-B4B3-4FDC0C22E2B9}" type="datetimeFigureOut">
              <a:rPr lang="es-ES"/>
              <a:pPr>
                <a:defRPr/>
              </a:pPr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5500C-1314-4007-80EC-EEDD0E055D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4815F-9243-4A42-9659-DA84DC33910B}" type="datetimeFigureOut">
              <a:rPr lang="es-ES"/>
              <a:pPr>
                <a:defRPr/>
              </a:pPr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64DE2-CAEB-45A8-8532-20D9B4AAF7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B459CB-368E-450D-BF14-270744A1DB8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47EEC56-4889-44AE-A9BE-D71A5439B83D}" type="datetimeFigureOut">
              <a:rPr lang="es-ES"/>
              <a:pPr>
                <a:defRPr/>
              </a:pPr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ABDF1CD-9002-4737-993C-03DBE988D8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cu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A1ED08E-719C-43B7-B3F8-F126B434502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>
          <a:xfrm>
            <a:off x="0" y="2643182"/>
            <a:ext cx="9144000" cy="1470025"/>
          </a:xfrm>
        </p:spPr>
        <p:txBody>
          <a:bodyPr/>
          <a:lstStyle/>
          <a:p>
            <a:pPr eaLnBrk="1" hangingPunct="1"/>
            <a:r>
              <a:rPr lang="es-ES" sz="6000" b="1" dirty="0" smtClean="0">
                <a:solidFill>
                  <a:srgbClr val="FF0000"/>
                </a:solidFill>
              </a:rPr>
              <a:t>AL TEIDE CON AVIONETA</a:t>
            </a:r>
            <a:br>
              <a:rPr lang="es-ES" sz="6000" b="1" dirty="0" smtClean="0">
                <a:solidFill>
                  <a:srgbClr val="FF0000"/>
                </a:solidFill>
              </a:rPr>
            </a:br>
            <a:r>
              <a:rPr lang="es-ES" sz="6000" b="1" dirty="0" smtClean="0">
                <a:solidFill>
                  <a:srgbClr val="FF0000"/>
                </a:solidFill>
              </a:rPr>
              <a:t>MI </a:t>
            </a:r>
            <a:r>
              <a:rPr lang="es-ES" sz="6000" b="1" dirty="0" smtClean="0">
                <a:solidFill>
                  <a:srgbClr val="FF0000"/>
                </a:solidFill>
              </a:rPr>
              <a:t>SELECCIÓN DE UNA PEQUEÑA PARTE DE LAS MIL Y UNAS FOTOS</a:t>
            </a:r>
            <a:br>
              <a:rPr lang="es-ES" sz="6000" b="1" dirty="0" smtClean="0">
                <a:solidFill>
                  <a:srgbClr val="FF0000"/>
                </a:solidFill>
              </a:rPr>
            </a:br>
            <a:r>
              <a:rPr lang="es-ES" sz="6000" b="1" dirty="0" smtClean="0">
                <a:solidFill>
                  <a:srgbClr val="FF0000"/>
                </a:solidFill>
              </a:rPr>
              <a:t>EN AVIÓN, HELICOPTERO, AVIONETA  Y  PIE  DEL TEIDE</a:t>
            </a:r>
          </a:p>
        </p:txBody>
      </p:sp>
    </p:spTree>
  </p:cSld>
  <p:clrMapOvr>
    <a:masterClrMapping/>
  </p:clrMapOvr>
  <p:transition spd="med" advTm="6000">
    <p:cut/>
    <p:sndAc>
      <p:stSnd loop="1">
        <p:snd r:embed="rId2" name="los sabandeños - pasodoble islas canarias - pasodobl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6" name="Picture 2" descr="C:\Documents and Settings\YOO\Escritorio\IMAGENES DEL TEIDE\20051110170802_09833743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00" name="Picture 2" descr="C:\Documents and Settings\YOO\Escritorio\IMAGENES DEL TEIDE\avc_000692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Picture 2" descr="C:\Documents and Settings\YOO\Escritorio\IMAGENES DEL TEIDE\ValleLaOrotav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Picture 2" descr="C:\Documents and Settings\YOO\Escritorio\IMAGENES DEL TEIDE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2" name="Picture 2" descr="C:\Documents and Settings\YOO\Escritorio\IMAGENES DEL TEIDE\avc_000353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Picture 2" descr="C:\Documents and Settings\YOO\Escritorio\IMAGENES DEL TEIDE\IMG_12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2" descr="C:\Documents and Settings\YOO\Escritorio\IMAGENES DEL TEIDE\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2" descr="C:\Documents and Settings\YOO\Escritorio\IMAGENES DEL TEIDE\avc_000055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Picture 2" descr="C:\Documents and Settings\YOO\Escritorio\IMAGENES DEL TEIDE\48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2" descr="C:\Documents and Settings\YOO\Escritorio\IMAGENES DEL TEIDE\20051110170210_00060477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Picture 2" descr="C:\Documents and Settings\YOO\Escritorio\IMAGENES DEL TEIDE\espana_la-gomera_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Picture 2" descr="C:\Documents and Settings\YOO\Escritorio\IMAGENES DEL TEIDE\20051110170210_03520865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Picture 2" descr="C:\Documents and Settings\YOO\Escritorio\IMAGENES DEL TEIDE\TeideAndOldPine160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5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Picture 2" descr="C:\Documents and Settings\YOO\Escritorio\IMAGENES DEL TEIDE\P1000319%20pe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Picture 2" descr="C:\Documents and Settings\YOO\Escritorio\IMAGENES DEL TEIDE\P10003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Picture 2" descr="C:\Documents and Settings\YOO\Escritorio\IMAGENES DEL TEIDE\img1646tk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Picture 2" descr="C:\Documents and Settings\YOO\Escritorio\IMAGENES DEL TEIDE\teidenevadocaranorte0w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3" y="-357188"/>
            <a:ext cx="9572626" cy="7572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Picture 2" descr="C:\Documents and Settings\YOO\Escritorio\IMAGENES DEL TEIDE\untitledwwww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Picture 2" descr="C:\Documents and Settings\YOO\Escritorio\IMAGENES DEL TEIDE\300346053_c430f93eb7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188" y="-428625"/>
            <a:ext cx="10144126" cy="792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Picture 3" descr="C:\Documents and Settings\YOO\Escritorio\IMAGENES DEL TEIDE\418803317_212f4be922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Picture 2" descr="C:\Documents and Settings\YOO\Escritorio\IMAGENES DEL TEIDE\155717209_0522d641fe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Picture 2" descr="C:\Documents and Settings\YOO\Escritorio\IMAGENES DEL TEIDE\1920920005_45852d762b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Picture 2" descr="C:\Documents and Settings\YOO\Escritorio\IMAGENES DEL TEIDE\44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50" y="0"/>
            <a:ext cx="942975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Picture 2" descr="C:\Documents and Settings\YOO\Escritorio\IMAGENES DEL TEIDE\avc_000101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2" name="Picture 2" descr="C:\Documents and Settings\YOO\Escritorio\IMAGENES DEL TEIDE\avc_000577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6" name="Picture 2" descr="C:\Documents and Settings\YOO\Escritorio\IMAGENES DEL TEIDE\TenerifeNor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4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Picture 2" descr="C:\Documents and Settings\YOO\Escritorio\IMAGENES DEL TEIDE\29-11-06_teide_9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Picture 2" descr="C:\Documents and Settings\YOO\Escritorio\IMAGENES DEL TEIDE\tene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8" name="Picture 2" descr="C:\Documents and Settings\YOO\Escritorio\IMAGENES DEL TEIDE\tene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325" y="0"/>
            <a:ext cx="9266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2" name="Picture 2" descr="C:\Documents and Settings\YOO\Escritorio\IMAGENES DEL TEIDE\tene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6" name="Picture 2" descr="C:\Documents and Settings\YOO\Escritorio\IMAGENES DEL TEIDE\tene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325" y="0"/>
            <a:ext cx="9266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48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20" name="Picture 2" descr="C:\Documents and Settings\YOO\Escritorio\IMAGENES DEL TEIDE\tene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58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4" name="Picture 2" descr="C:\Documents and Settings\YOO\Escritorio\IMAGENES DEL TEIDE\tene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325" y="0"/>
            <a:ext cx="9266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686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8" name="Picture 2" descr="C:\Documents and Settings\YOO\Escritorio\IMAGENES DEL TEIDE\tene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78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2" name="Picture 2" descr="C:\Documents and Settings\YOO\Escritorio\IMAGENES DEL TEIDE\tene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891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6" name="Picture 2" descr="C:\Documents and Settings\YOO\Escritorio\IMAGENES DEL TEIDE\tene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2238" y="0"/>
            <a:ext cx="9266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993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40" name="Picture 2" descr="C:\Documents and Settings\YOO\Escritorio\IMAGENES DEL TEIDE\tene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6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4" name="Picture 2" descr="C:\Documents and Settings\YOO\Escritorio\IMAGENES DEL TEIDE\tene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19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8" name="Picture 2" descr="C:\Documents and Settings\YOO\Escritorio\IMAGENES DEL TEIDE\tene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301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2" name="Picture 2" descr="C:\Documents and Settings\YOO\Escritorio\IMAGENES DEL TEIDE\tene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403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4036" name="Picture 2" descr="C:\Documents and Settings\YOO\Escritorio\IMAGENES DEL TEIDE\tene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505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60" name="Picture 2" descr="C:\Documents and Settings\YOO\Escritorio\IMAGENES DEL TEIDE\teideyroques_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2100" cy="785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608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6084" name="Picture 2" descr="C:\Documents and Settings\YOO\Escritorio\IMAGENES DEL TEIDE\TeideV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25" y="0"/>
            <a:ext cx="9239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710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7108" name="Picture 2" descr="C:\Documents and Settings\YOO\Escritorio\IMAGENES DEL TEIDE\Teide-Pico_Viejo-Invier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813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8132" name="Picture 2" descr="C:\Documents and Settings\YOO\Escritorio\IMAGENES DEL TEIDE\Teide-Schnee-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915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9156" name="Picture 2" descr="C:\Documents and Settings\YOO\Escritorio\IMAGENES DEL TEIDE\teide-victor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2170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017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0180" name="Picture 2" descr="C:\Documents and Settings\YOO\Escritorio\IMAGENES DEL TEIDE\Teide__Magi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800" y="0"/>
            <a:ext cx="92456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0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04" name="Picture 2" descr="C:\Documents and Settings\YOO\Escritorio\IMAGENES DEL TEIDE\Teide%20gavio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6675" y="0"/>
            <a:ext cx="9277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222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2228" name="Picture 2" descr="C:\Documents and Settings\YOO\Escritorio\IMAGENES DEL TEIDE\teide%20y%20pira0048_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4300" y="-85725"/>
            <a:ext cx="9258300" cy="694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325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3252" name="Picture 2" descr="C:\Documents and Settings\YOO\Escritorio\IMAGENES DEL TEIDE\teide%2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38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42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4276" name="Picture 2" descr="C:\Documents and Settings\YOO\Escritorio\IMAGENES DEL TEIDE\teide100106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" y="0"/>
            <a:ext cx="9220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529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5300" name="Picture 2" descr="C:\Documents and Settings\YOO\Escritorio\IMAGENES DEL TEIDE\teide0042_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6305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63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6324" name="Picture 2" descr="C:\Documents and Settings\YOO\Escritorio\IMAGENES DEL TEIDE\teide13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1650" y="-571500"/>
            <a:ext cx="10288588" cy="842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73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7348" name="Picture 2" descr="C:\Documents and Settings\YOO\Escritorio\IMAGENES DEL TEIDE\Teide4X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83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8372" name="Picture 2" descr="C:\Documents and Settings\YOO\Escritorio\IMAGENES DEL TEIDE\TEIDE3Al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93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9396" name="Picture 2" descr="C:\Documents and Settings\YOO\Escritorio\IMAGENES DEL TEIDE\fgara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04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0420" name="Picture 2" descr="C:\Documents and Settings\YOO\Escritorio\IMAGENES DEL TEIDE\summi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44" name="Picture 2" descr="C:\Documents and Settings\YOO\Escritorio\IMAGENES DEL TEIDE\fteid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246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2468" name="Picture 2" descr="C:\Documents and Settings\YOO\Escritorio\IMAGENES DEL TEIDE\fcos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34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3492" name="Picture 2" descr="C:\Documents and Settings\YOO\Escritorio\IMAGENES DEL TEIDE\ermi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2170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451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4516" name="Picture 2" descr="C:\Documents and Settings\YOO\Escritorio\IMAGENES DEL TEIDE\ElTeideEE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553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5540" name="Picture 2" descr="C:\Documents and Settings\YOO\Escritorio\IMAGENES DEL TEIDE\El%20pris_El%20Te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113"/>
            <a:ext cx="9144000" cy="6880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656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6564" name="Picture 2" descr="C:\Documents and Settings\YOO\Escritorio\IMAGENES DEL TEIDE\DSCN06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75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7588" name="Picture 2" descr="C:\Documents and Settings\YOO\Escritorio\IMAGENES DEL TEIDE\cuadr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6675" y="0"/>
            <a:ext cx="9210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861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8612" name="Picture 2" descr="C:\Documents and Settings\YOO\Escritorio\IMAGENES DEL TEIDE\CIMG20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963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9636" name="Picture 2" descr="C:\Documents and Settings\YOO\Escritorio\IMAGENES DEL TEIDE\199790785_816bd7147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065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0660" name="Picture 2" descr="C:\Documents and Settings\YOO\Escritorio\IMAGENES DEL TEIDE\07-02-07%20gorro%20teide%201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3663" y="0"/>
            <a:ext cx="9237663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ut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_TEIDE_CON_AVIONET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AL_TEIDE_CON_AVIONETA</Template>
  <TotalTime>3</TotalTime>
  <Words>64</Words>
  <Application>Microsoft Office PowerPoint</Application>
  <PresentationFormat>Presentación en pantalla (4:3)</PresentationFormat>
  <Paragraphs>29</Paragraphs>
  <Slides>69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3" baseType="lpstr">
      <vt:lpstr>Arial</vt:lpstr>
      <vt:lpstr>Calibri</vt:lpstr>
      <vt:lpstr>AL_TEIDE_CON_AVIONETA</vt:lpstr>
      <vt:lpstr>Diseño predeterminado</vt:lpstr>
      <vt:lpstr>AL TEIDE CON AVIONETA MI SELECCIÓN DE UNA PEQUEÑA PARTE DE LAS MIL Y UNAS FOTOS EN AVIÓN, HELICOPTERO, AVIONETA  Y  PIE  DEL TEIDE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 TEIDE CON AVIONETA MI SELECCIÓN DE UNA PEQUEÑA PARTE DE LAS MIL Y UNAS FOTOS EN AVIÓN, HELICOPTERO, AVIONETA  Y  PIE  DEL TEIDE</dc:title>
  <dc:creator>JOSE LUIS</dc:creator>
  <cp:lastModifiedBy>JOSE LUIS</cp:lastModifiedBy>
  <cp:revision>1</cp:revision>
  <dcterms:created xsi:type="dcterms:W3CDTF">2013-09-28T16:02:18Z</dcterms:created>
  <dcterms:modified xsi:type="dcterms:W3CDTF">2013-09-28T16:05:32Z</dcterms:modified>
</cp:coreProperties>
</file>