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0" r:id="rId35"/>
    <p:sldId id="290" r:id="rId36"/>
    <p:sldId id="291" r:id="rId3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zUtCYmE58J3sJU71gx+LQ" hashData="lA8/wFhP5vMOG1FluF+tS+CqHb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166888-0494-4714-8AFA-0236B316005E}" type="datetimeFigureOut">
              <a:rPr lang="fr-FR"/>
              <a:pPr>
                <a:defRPr/>
              </a:pPr>
              <a:t>26/01/2016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84B38-32CE-45A4-BB77-F94244D6B77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6884E0-D17D-4694-A134-6DC4D14503AC}" type="datetimeFigureOut">
              <a:rPr lang="fr-FR"/>
              <a:pPr>
                <a:defRPr/>
              </a:pPr>
              <a:t>26/01/2016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0AD310-C39A-46D9-B075-544960A0DA1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890146-2237-483E-B148-95EA5462F24E}" type="datetimeFigureOut">
              <a:rPr lang="fr-FR"/>
              <a:pPr>
                <a:defRPr/>
              </a:pPr>
              <a:t>26/01/2016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2C28A5-BC62-4DAA-93BC-2CC2BA15927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32F401-A407-416D-87C3-38E19CBB1D4F}" type="datetimeFigureOut">
              <a:rPr lang="fr-FR"/>
              <a:pPr>
                <a:defRPr/>
              </a:pPr>
              <a:t>26/01/2016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46A36D-F159-4A7F-AAD1-98E7DD79265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2A8DE-7C0E-4DC7-A064-E10D5568EE8B}" type="datetimeFigureOut">
              <a:rPr lang="fr-FR"/>
              <a:pPr>
                <a:defRPr/>
              </a:pPr>
              <a:t>26/01/2016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F76594-F9CB-447B-B52C-F96C2E94DF0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3CF8E-27C1-4461-B547-4440CF4D6323}" type="datetimeFigureOut">
              <a:rPr lang="fr-FR"/>
              <a:pPr>
                <a:defRPr/>
              </a:pPr>
              <a:t>26/01/2016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1F358-3E42-48B7-AE61-D562FAB230D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AFE76E-D32A-41D1-923D-97B09CCB4207}" type="datetimeFigureOut">
              <a:rPr lang="fr-FR"/>
              <a:pPr>
                <a:defRPr/>
              </a:pPr>
              <a:t>26/01/2016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B5DF59-92B9-4E79-ACD3-9A83BDA8725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105664-4A6B-490A-BE6C-3A200482FB32}" type="datetimeFigureOut">
              <a:rPr lang="fr-FR"/>
              <a:pPr>
                <a:defRPr/>
              </a:pPr>
              <a:t>26/01/2016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27884-C7D9-482E-B7F9-AFD0C1A06B9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605984-ECCF-40CE-819D-14EE121181BA}" type="datetimeFigureOut">
              <a:rPr lang="fr-FR"/>
              <a:pPr>
                <a:defRPr/>
              </a:pPr>
              <a:t>26/01/2016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C0DEC-39F4-4BA9-A29F-A6F224AD78F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2F49A-1D67-4116-9323-2BE72FA7FCF4}" type="datetimeFigureOut">
              <a:rPr lang="fr-FR"/>
              <a:pPr>
                <a:defRPr/>
              </a:pPr>
              <a:t>26/01/2016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6FA02F-AAE5-4FD8-A091-FFEE5B47FF6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5CFF83-F95C-423A-97D2-4B3A7EEB0875}" type="datetimeFigureOut">
              <a:rPr lang="fr-FR"/>
              <a:pPr>
                <a:defRPr/>
              </a:pPr>
              <a:t>26/01/2016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F3A3E-B382-42F9-BD71-AB21097A5BB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4A03AAA-5437-4616-A372-9025CF74996D}" type="datetimeFigureOut">
              <a:rPr lang="fr-FR"/>
              <a:pPr>
                <a:defRPr/>
              </a:pPr>
              <a:t>26/01/2016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954C3E3-DFC3-48A0-8FB2-65E3070F613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5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 descr="Case massai Keny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13" y="-357188"/>
            <a:ext cx="9780588" cy="742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2000232" y="214290"/>
            <a:ext cx="5198859" cy="923330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Afrique primitive</a:t>
            </a:r>
          </a:p>
        </p:txBody>
      </p:sp>
      <p:sp>
        <p:nvSpPr>
          <p:cNvPr id="2052" name="ZoneTexte 5"/>
          <p:cNvSpPr txBox="1">
            <a:spLocks noChangeArrowheads="1"/>
          </p:cNvSpPr>
          <p:nvPr/>
        </p:nvSpPr>
        <p:spPr bwMode="auto">
          <a:xfrm>
            <a:off x="0" y="5572125"/>
            <a:ext cx="19288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Présenté par:</a:t>
            </a:r>
          </a:p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Michel</a:t>
            </a:r>
          </a:p>
        </p:txBody>
      </p:sp>
      <p:sp>
        <p:nvSpPr>
          <p:cNvPr id="2053" name="ZoneTexte 6"/>
          <p:cNvSpPr txBox="1">
            <a:spLocks noChangeArrowheads="1"/>
          </p:cNvSpPr>
          <p:nvPr/>
        </p:nvSpPr>
        <p:spPr bwMode="auto">
          <a:xfrm>
            <a:off x="7500938" y="5929313"/>
            <a:ext cx="164306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>
                <a:solidFill>
                  <a:srgbClr val="FFFF00"/>
                </a:solidFill>
                <a:latin typeface="Calibri" pitchFamily="34" charset="0"/>
              </a:rPr>
              <a:t>Manuel &amp; automatique</a:t>
            </a:r>
          </a:p>
        </p:txBody>
      </p:sp>
      <p:pic>
        <p:nvPicPr>
          <p:cNvPr id="2054" name="Image 7" descr="drapeau52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4438" y="6000750"/>
            <a:ext cx="517525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8" descr="muziek24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15188" y="6072188"/>
            <a:ext cx="4381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Image 11" descr="041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0" y="1022350"/>
            <a:ext cx="1143000" cy="111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Afrique 4-1.wav">
            <a:hlinkClick r:id="" action="ppaction://media"/>
          </p:cNvPr>
          <p:cNvPicPr>
            <a:picLocks noRot="1" noChangeAspect="1"/>
          </p:cNvPicPr>
          <p:nvPr>
            <a:wavAudioFile r:embed="rId1" name="Afrique 4-1.wav"/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Angol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13" y="-214313"/>
            <a:ext cx="9572626" cy="7572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ZoneTexte 2"/>
          <p:cNvSpPr txBox="1">
            <a:spLocks noChangeArrowheads="1"/>
          </p:cNvSpPr>
          <p:nvPr/>
        </p:nvSpPr>
        <p:spPr bwMode="auto">
          <a:xfrm>
            <a:off x="285750" y="571500"/>
            <a:ext cx="26431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Petit village Angolais</a:t>
            </a:r>
          </a:p>
        </p:txBody>
      </p:sp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Blanchisserie moderne -nouakchott-Afriqu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14313" y="214313"/>
            <a:ext cx="4873625" cy="369887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b="1" dirty="0">
                <a:solidFill>
                  <a:srgbClr val="FFFF00"/>
                </a:solidFill>
                <a:latin typeface="+mn-lt"/>
              </a:rPr>
              <a:t>Blanchisserie moderne à Nouakchott, Mauritanie</a:t>
            </a: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Around Isiro - Around Isiro, one of the largest cities in the north of Orientale Province, Democratic Republic of the Con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5643563" y="6072188"/>
            <a:ext cx="32146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Petit village de Isiro, Congo</a:t>
            </a:r>
            <a:endParaRPr lang="fr-CA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Baking bread a Sousse Tunis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85750" y="285750"/>
            <a:ext cx="3338513" cy="369888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err="1">
                <a:solidFill>
                  <a:srgbClr val="FFFF00"/>
                </a:solidFill>
                <a:latin typeface="+mn-lt"/>
              </a:rPr>
              <a:t>Cuisson</a:t>
            </a:r>
            <a:r>
              <a:rPr lang="en-US" b="1" dirty="0">
                <a:solidFill>
                  <a:srgbClr val="FFFF00"/>
                </a:solidFill>
                <a:latin typeface="+mn-lt"/>
              </a:rPr>
              <a:t> du pain à Sousse, </a:t>
            </a:r>
            <a:r>
              <a:rPr lang="en-US" b="1" dirty="0" err="1">
                <a:solidFill>
                  <a:srgbClr val="FFFF00"/>
                </a:solidFill>
                <a:latin typeface="+mn-lt"/>
              </a:rPr>
              <a:t>Tunisie</a:t>
            </a:r>
            <a:endParaRPr lang="fr-CA" b="1" dirty="0">
              <a:solidFill>
                <a:srgbClr val="FFFF00"/>
              </a:solidFill>
              <a:latin typeface="+mn-lt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Bushman a Xai-Xai Botswan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2"/>
          <p:cNvSpPr>
            <a:spLocks noChangeArrowheads="1"/>
          </p:cNvSpPr>
          <p:nvPr/>
        </p:nvSpPr>
        <p:spPr bwMode="auto">
          <a:xfrm>
            <a:off x="428625" y="285750"/>
            <a:ext cx="3016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Bushman à Xai-Xai, Botswana</a:t>
            </a: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cinéma a Nampula Mozambiqu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25" y="-857250"/>
            <a:ext cx="10001250" cy="878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5715000" y="714375"/>
            <a:ext cx="3359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Cinéma à Nampula, Mozambique</a:t>
            </a:r>
          </a:p>
        </p:txBody>
      </p:sp>
    </p:spTree>
  </p:cSld>
  <p:clrMapOvr>
    <a:masterClrMapping/>
  </p:clrMapOvr>
  <p:transition spd="slow" advTm="5000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Danses tribales zoulous. Swazilan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8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Rectangle 2"/>
          <p:cNvSpPr>
            <a:spLocks noChangeArrowheads="1"/>
          </p:cNvSpPr>
          <p:nvPr/>
        </p:nvSpPr>
        <p:spPr bwMode="auto">
          <a:xfrm>
            <a:off x="357188" y="357188"/>
            <a:ext cx="3486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Danses tribales zoulous, Swaziland</a:t>
            </a:r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Femme tribu Mursi Ethiop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7358063" y="285750"/>
            <a:ext cx="16351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CA" b="1">
                <a:solidFill>
                  <a:srgbClr val="FF0000"/>
                </a:solidFill>
                <a:latin typeface="Calibri" pitchFamily="34" charset="0"/>
              </a:rPr>
              <a:t>Femme tribu </a:t>
            </a:r>
          </a:p>
          <a:p>
            <a:pPr algn="ctr"/>
            <a:r>
              <a:rPr lang="fr-CA" b="1">
                <a:solidFill>
                  <a:srgbClr val="FF0000"/>
                </a:solidFill>
                <a:latin typeface="Calibri" pitchFamily="34" charset="0"/>
              </a:rPr>
              <a:t>Mursi, Éthiopie</a:t>
            </a:r>
          </a:p>
        </p:txBody>
      </p:sp>
      <p:pic>
        <p:nvPicPr>
          <p:cNvPr id="10244" name="Image 3" descr="Femme Gris-Gris a Lambarene Gabo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28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428625" y="6286500"/>
            <a:ext cx="38036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Femme Gris-Gris à Lambarene, Gabon</a:t>
            </a:r>
            <a:endParaRPr lang="fr-CA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Gerewol Niger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3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357188" y="285750"/>
            <a:ext cx="27209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0000"/>
                </a:solidFill>
                <a:latin typeface="Calibri" pitchFamily="34" charset="0"/>
              </a:rPr>
              <a:t>Danseurs Gerewol, Nigeria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Habitations troglodite Matmata Tunis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50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4714875" y="6143625"/>
            <a:ext cx="42592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Habitations troglodites à Matmata, Tunisie</a:t>
            </a:r>
          </a:p>
        </p:txBody>
      </p:sp>
    </p:spTree>
  </p:cSld>
  <p:clrMapOvr>
    <a:masterClrMapping/>
  </p:clrMapOvr>
  <p:transition spd="slow" advTm="5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La petite classe  Keny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13" y="-285750"/>
            <a:ext cx="9644063" cy="742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214313" y="6143625"/>
            <a:ext cx="23209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La petite classe, Kenya</a:t>
            </a:r>
          </a:p>
        </p:txBody>
      </p:sp>
    </p:spTree>
  </p:cSld>
  <p:clrMapOvr>
    <a:masterClrMapping/>
  </p:clrMapOvr>
  <p:transition spd="slow" advTm="5000">
    <p:push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le cordonnier d'Addis Abeba Ethiop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85750" y="6286500"/>
            <a:ext cx="3876675" cy="369888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FFFF00"/>
                </a:solidFill>
                <a:latin typeface="+mn-lt"/>
              </a:rPr>
              <a:t>Un cordonnier à </a:t>
            </a:r>
            <a:r>
              <a:rPr lang="fr-FR" b="1" dirty="0" err="1">
                <a:solidFill>
                  <a:srgbClr val="FFFF00"/>
                </a:solidFill>
                <a:latin typeface="+mn-lt"/>
              </a:rPr>
              <a:t>Addis</a:t>
            </a:r>
            <a:r>
              <a:rPr lang="fr-FR" b="1" dirty="0">
                <a:solidFill>
                  <a:srgbClr val="FFFF00"/>
                </a:solidFill>
                <a:latin typeface="+mn-lt"/>
              </a:rPr>
              <a:t> </a:t>
            </a:r>
            <a:r>
              <a:rPr lang="fr-FR" b="1" dirty="0" err="1">
                <a:solidFill>
                  <a:srgbClr val="FFFF00"/>
                </a:solidFill>
                <a:latin typeface="+mn-lt"/>
              </a:rPr>
              <a:t>Abeba</a:t>
            </a:r>
            <a:r>
              <a:rPr lang="fr-FR" b="1" dirty="0">
                <a:solidFill>
                  <a:srgbClr val="FFFF00"/>
                </a:solidFill>
                <a:latin typeface="+mn-lt"/>
              </a:rPr>
              <a:t>, Éthiopie</a:t>
            </a:r>
            <a:endParaRPr lang="fr-CA" b="1" dirty="0">
              <a:solidFill>
                <a:srgbClr val="FFFF00"/>
              </a:solidFill>
              <a:latin typeface="+mn-lt"/>
            </a:endParaRPr>
          </a:p>
        </p:txBody>
      </p:sp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Le Jour du Voodoo au Beni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357188" y="6143625"/>
            <a:ext cx="28432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FFFF00"/>
                </a:solidFill>
                <a:latin typeface="Calibri" pitchFamily="34" charset="0"/>
              </a:rPr>
              <a:t>Le Jour du Voodoo au Bénin</a:t>
            </a:r>
            <a:endParaRPr lang="fr-CA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pu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masai-woman collier Keny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429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214313" y="214313"/>
            <a:ext cx="18684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Collier de femme </a:t>
            </a:r>
          </a:p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Massai, Kenya</a:t>
            </a:r>
          </a:p>
        </p:txBody>
      </p:sp>
      <p:pic>
        <p:nvPicPr>
          <p:cNvPr id="16388" name="Image 3" descr="Mursi woman Éthiopi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Rectangle 4"/>
          <p:cNvSpPr>
            <a:spLocks noChangeArrowheads="1"/>
          </p:cNvSpPr>
          <p:nvPr/>
        </p:nvSpPr>
        <p:spPr bwMode="auto">
          <a:xfrm>
            <a:off x="4643438" y="6000750"/>
            <a:ext cx="14970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Femme Mursi</a:t>
            </a:r>
          </a:p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Éthiopie</a:t>
            </a:r>
          </a:p>
        </p:txBody>
      </p:sp>
    </p:spTree>
  </p:cSld>
  <p:clrMapOvr>
    <a:masterClrMapping/>
  </p:clrMapOvr>
  <p:transition spd="slow" advTm="8000">
    <p:push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Supermarché Congolai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25" y="-428625"/>
            <a:ext cx="10001250" cy="778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14313" y="1000125"/>
            <a:ext cx="2420937" cy="369888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b="1" dirty="0">
                <a:solidFill>
                  <a:srgbClr val="FFFF00"/>
                </a:solidFill>
                <a:latin typeface="+mn-lt"/>
              </a:rPr>
              <a:t>Supermarché Congolais</a:t>
            </a:r>
          </a:p>
        </p:txBody>
      </p:sp>
    </p:spTree>
  </p:cSld>
  <p:clrMapOvr>
    <a:masterClrMapping/>
  </p:clrMapOvr>
  <p:transition spd="slow" advTm="5000">
    <p:wheel spokes="2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Village Massai Keny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13" y="-214313"/>
            <a:ext cx="9644063" cy="742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214313" y="428625"/>
            <a:ext cx="2235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0000"/>
                </a:solidFill>
                <a:latin typeface="Calibri" pitchFamily="34" charset="0"/>
              </a:rPr>
              <a:t>Village Massai, Kenya</a:t>
            </a:r>
          </a:p>
        </p:txBody>
      </p:sp>
      <p:pic>
        <p:nvPicPr>
          <p:cNvPr id="18436" name="Picture 9" descr="oiseaux-solei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00" y="142875"/>
            <a:ext cx="25209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Ville de Shakawe Botswan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25" y="-428625"/>
            <a:ext cx="10072688" cy="785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357188" y="6286500"/>
            <a:ext cx="3076575" cy="369888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b="1" dirty="0">
                <a:solidFill>
                  <a:srgbClr val="FFFF00"/>
                </a:solidFill>
                <a:latin typeface="+mn-lt"/>
              </a:rPr>
              <a:t>Village de Shakawe, Botswana</a:t>
            </a:r>
          </a:p>
        </p:txBody>
      </p:sp>
      <p:pic>
        <p:nvPicPr>
          <p:cNvPr id="19460" name="Picture 9" descr="oiseaux-solei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8" y="1214438"/>
            <a:ext cx="25209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Visage de la malnutrition Mali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875" y="-142875"/>
            <a:ext cx="9501188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2"/>
          <p:cNvSpPr>
            <a:spLocks noChangeArrowheads="1"/>
          </p:cNvSpPr>
          <p:nvPr/>
        </p:nvSpPr>
        <p:spPr bwMode="auto">
          <a:xfrm>
            <a:off x="428625" y="6215063"/>
            <a:ext cx="35861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FFFF00"/>
                </a:solidFill>
                <a:latin typeface="Calibri" pitchFamily="34" charset="0"/>
              </a:rPr>
              <a:t>Le visage de la malnutrition au Mali</a:t>
            </a:r>
            <a:endParaRPr lang="fr-CA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strip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Warrior of the tribe of the Kikuyus Keny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ectangle 2"/>
          <p:cNvSpPr>
            <a:spLocks noChangeArrowheads="1"/>
          </p:cNvSpPr>
          <p:nvPr/>
        </p:nvSpPr>
        <p:spPr bwMode="auto">
          <a:xfrm>
            <a:off x="285750" y="6215063"/>
            <a:ext cx="34099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Guerrier, tribu des Kikuyus, Kenya</a:t>
            </a:r>
            <a:endParaRPr lang="fr-CA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strips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Maasai Warrior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63" y="0"/>
            <a:ext cx="59293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2"/>
          <p:cNvSpPr>
            <a:spLocks noChangeArrowheads="1"/>
          </p:cNvSpPr>
          <p:nvPr/>
        </p:nvSpPr>
        <p:spPr bwMode="auto">
          <a:xfrm>
            <a:off x="5572125" y="357188"/>
            <a:ext cx="17970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7030A0"/>
                </a:solidFill>
                <a:latin typeface="Calibri" pitchFamily="34" charset="0"/>
              </a:rPr>
              <a:t>Guerriers Massai</a:t>
            </a:r>
          </a:p>
        </p:txBody>
      </p:sp>
    </p:spTree>
  </p:cSld>
  <p:clrMapOvr>
    <a:masterClrMapping/>
  </p:clrMapOvr>
  <p:transition spd="slow" advTm="5000">
    <p:wheel spokes="3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Petit marché a Libreville au Gabo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214313" y="1143000"/>
            <a:ext cx="32813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Petit marché à Libreville, Gabon</a:t>
            </a:r>
            <a:endParaRPr lang="fr-CA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split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Himba woman Namib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25" y="-357188"/>
            <a:ext cx="10001250" cy="764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6357938" y="785813"/>
            <a:ext cx="27225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0000"/>
                </a:solidFill>
                <a:latin typeface="Calibri" pitchFamily="34" charset="0"/>
              </a:rPr>
              <a:t>Femme Himba en Namibie</a:t>
            </a:r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Femmes zoulous afrique du su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5715000" y="285750"/>
            <a:ext cx="3302000" cy="36988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FF0000"/>
                </a:solidFill>
                <a:latin typeface="+mn-lt"/>
              </a:rPr>
              <a:t>Femmes Zoulous, Afrique du sud</a:t>
            </a:r>
            <a:endParaRPr lang="fr-CA" b="1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Huttes Massai a Arusha Tanzan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5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2"/>
          <p:cNvSpPr>
            <a:spLocks noChangeArrowheads="1"/>
          </p:cNvSpPr>
          <p:nvPr/>
        </p:nvSpPr>
        <p:spPr bwMode="auto">
          <a:xfrm>
            <a:off x="357188" y="6072188"/>
            <a:ext cx="33734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Huttes Massai à Arusha, Tanzanie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Daily water supply Con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43438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357188" y="6072188"/>
            <a:ext cx="3962400" cy="369887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b="1" dirty="0">
                <a:solidFill>
                  <a:srgbClr val="FFFF00"/>
                </a:solidFill>
                <a:latin typeface="+mn-lt"/>
              </a:rPr>
              <a:t>L’eau, une tâche quotidienne au Congo</a:t>
            </a:r>
          </a:p>
        </p:txBody>
      </p:sp>
      <p:pic>
        <p:nvPicPr>
          <p:cNvPr id="27652" name="Image 3" descr="At the Bushonga health centre Cong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Rectangle 4"/>
          <p:cNvSpPr>
            <a:spLocks noChangeArrowheads="1"/>
          </p:cNvSpPr>
          <p:nvPr/>
        </p:nvSpPr>
        <p:spPr bwMode="auto">
          <a:xfrm>
            <a:off x="4786313" y="1143000"/>
            <a:ext cx="33797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Centre de santé Bushonga, Congo</a:t>
            </a:r>
            <a:endParaRPr lang="fr-CA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8000">
    <p:whee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Market Day, Ketou Béni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Rectangle 2"/>
          <p:cNvSpPr>
            <a:spLocks noChangeArrowheads="1"/>
          </p:cNvSpPr>
          <p:nvPr/>
        </p:nvSpPr>
        <p:spPr bwMode="auto">
          <a:xfrm>
            <a:off x="4929188" y="214313"/>
            <a:ext cx="30908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Jour de marché à Ketou, Bénin</a:t>
            </a:r>
          </a:p>
        </p:txBody>
      </p:sp>
    </p:spTree>
  </p:cSld>
  <p:clrMapOvr>
    <a:masterClrMapping/>
  </p:clrMapOvr>
  <p:transition spd="slow" advTm="5000">
    <p:wipe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Young Tuareg girl au Mali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25" y="0"/>
            <a:ext cx="7143750" cy="691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6143625" y="285750"/>
            <a:ext cx="27320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Jeune fille Touareg au Mali</a:t>
            </a:r>
          </a:p>
        </p:txBody>
      </p:sp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Village de Machinga au Malawi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Rectangle 2"/>
          <p:cNvSpPr>
            <a:spLocks noChangeArrowheads="1"/>
          </p:cNvSpPr>
          <p:nvPr/>
        </p:nvSpPr>
        <p:spPr bwMode="auto">
          <a:xfrm>
            <a:off x="5786438" y="285750"/>
            <a:ext cx="31575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Village de Machinga au Malawi</a:t>
            </a:r>
            <a:endParaRPr lang="fr-CA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Puit a Tabotakit Nigér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285750" y="6143625"/>
            <a:ext cx="24765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0000"/>
                </a:solidFill>
                <a:latin typeface="Calibri" pitchFamily="34" charset="0"/>
              </a:rPr>
              <a:t>Puit à Tabotakit, Nigéria</a:t>
            </a:r>
          </a:p>
        </p:txBody>
      </p:sp>
      <p:pic>
        <p:nvPicPr>
          <p:cNvPr id="31748" name="Picture 9" descr="oiseaux-solei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75" y="785813"/>
            <a:ext cx="25209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Village de montagne a Ouarzazate Maro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13" y="-214313"/>
            <a:ext cx="9580563" cy="742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14313" y="357188"/>
            <a:ext cx="4157662" cy="36988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FFFF00"/>
                </a:solidFill>
                <a:latin typeface="+mn-lt"/>
              </a:rPr>
              <a:t>Village de montagne à Ouarzazate, Maroc</a:t>
            </a:r>
            <a:endParaRPr lang="fr-CA" b="1" dirty="0">
              <a:solidFill>
                <a:srgbClr val="FFFF00"/>
              </a:solidFill>
              <a:latin typeface="+mn-lt"/>
            </a:endParaRPr>
          </a:p>
        </p:txBody>
      </p:sp>
    </p:spTree>
  </p:cSld>
  <p:clrMapOvr>
    <a:masterClrMapping/>
  </p:clrMapOvr>
  <p:transition spd="slow" advTm="5000">
    <p:pull dir="l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Une boucherie au maro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Rectangle 2"/>
          <p:cNvSpPr>
            <a:spLocks noChangeArrowheads="1"/>
          </p:cNvSpPr>
          <p:nvPr/>
        </p:nvSpPr>
        <p:spPr bwMode="auto">
          <a:xfrm>
            <a:off x="357188" y="6000750"/>
            <a:ext cx="25431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0000"/>
                </a:solidFill>
                <a:latin typeface="Calibri" pitchFamily="34" charset="0"/>
              </a:rPr>
              <a:t>Une boucherie au Maroc</a:t>
            </a:r>
          </a:p>
        </p:txBody>
      </p:sp>
    </p:spTree>
  </p:cSld>
  <p:clrMapOvr>
    <a:masterClrMapping/>
  </p:clrMapOvr>
  <p:transition spd="slow" advTm="5000">
    <p:pull dir="r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Harar Éthiop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2"/>
          <p:cNvSpPr>
            <a:spLocks noChangeArrowheads="1"/>
          </p:cNvSpPr>
          <p:nvPr/>
        </p:nvSpPr>
        <p:spPr bwMode="auto">
          <a:xfrm>
            <a:off x="357188" y="6286500"/>
            <a:ext cx="15986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Harar, Éthiopie</a:t>
            </a:r>
          </a:p>
        </p:txBody>
      </p:sp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mauricesunse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714375" y="642938"/>
            <a:ext cx="178593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6000" b="1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07407E-6 L 0.57639 0.5421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8" y="2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frique_primitive_mich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afrique_primitive_michel</Template>
  <TotalTime>1</TotalTime>
  <Words>206</Words>
  <Application>Microsoft Office PowerPoint</Application>
  <PresentationFormat>Presentación en pantalla (4:3)</PresentationFormat>
  <Paragraphs>45</Paragraphs>
  <Slides>35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40" baseType="lpstr">
      <vt:lpstr>Calibri</vt:lpstr>
      <vt:lpstr>Arial</vt:lpstr>
      <vt:lpstr>Algerian</vt:lpstr>
      <vt:lpstr>afrique_primitive_michel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2016-01-26T08:37:03Z</dcterms:created>
  <dcterms:modified xsi:type="dcterms:W3CDTF">2016-01-26T08:38:52Z</dcterms:modified>
</cp:coreProperties>
</file>