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57" r:id="rId3"/>
    <p:sldId id="258"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0" r:id="rId23"/>
    <p:sldId id="288" r:id="rId24"/>
    <p:sldId id="279" r:id="rId25"/>
    <p:sldId id="301" r:id="rId26"/>
    <p:sldId id="282" r:id="rId27"/>
    <p:sldId id="299" r:id="rId28"/>
    <p:sldId id="284" r:id="rId29"/>
    <p:sldId id="285" r:id="rId30"/>
    <p:sldId id="286" r:id="rId31"/>
    <p:sldId id="287" r:id="rId32"/>
    <p:sldId id="291" r:id="rId33"/>
    <p:sldId id="292" r:id="rId34"/>
    <p:sldId id="293" r:id="rId35"/>
    <p:sldId id="294" r:id="rId36"/>
    <p:sldId id="295" r:id="rId37"/>
    <p:sldId id="298" r:id="rId38"/>
    <p:sldId id="300" r:id="rId39"/>
    <p:sldId id="290" r:id="rId40"/>
    <p:sldId id="296" r:id="rId41"/>
    <p:sldId id="297" r:id="rId42"/>
    <p:sldId id="303" r:id="rId43"/>
    <p:sldId id="304" r:id="rId4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uvhoJ+vGFOMdKfdSjv5QCg" hashData="KVqxbc5IKt0obQSYFVk1ksJPAj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26456CE-CF5D-4CC1-ADE2-52BCB7A6820D}" type="datetimeFigureOut">
              <a:rPr lang="es-AR"/>
              <a:pPr>
                <a:defRPr/>
              </a:pPr>
              <a:t>13/01/2016</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CFFA972-4900-4C3A-BECC-5442F558ECE7}"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BA6A809-F3DE-4073-A97C-866A109A5FAE}" type="datetimeFigureOut">
              <a:rPr lang="es-ES"/>
              <a:pPr>
                <a:defRPr/>
              </a:pPr>
              <a:t>13/01/2016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B0AEEA0-4D1E-48C7-B80C-EB3DB9407893}" type="slidenum">
              <a:rPr lang="es-ES"/>
              <a:pPr>
                <a:defRPr/>
              </a:pPr>
              <a:t>‹Nº›</a:t>
            </a:fld>
            <a:endParaRPr lang="es-ES"/>
          </a:p>
        </p:txBody>
      </p:sp>
    </p:spTree>
  </p:cSld>
  <p:clrMapOvr>
    <a:masterClrMapping/>
  </p:clrMapOvr>
  <p:transition spd="slow" advTm="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8D66AB0-F076-4EA8-A2A8-464D8B4A1904}" type="datetimeFigureOut">
              <a:rPr lang="es-ES"/>
              <a:pPr>
                <a:defRPr/>
              </a:pPr>
              <a:t>13/01/2016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A452AAA-4839-4857-870D-12FAAD47100B}" type="slidenum">
              <a:rPr lang="es-ES"/>
              <a:pPr>
                <a:defRPr/>
              </a:pPr>
              <a:t>‹Nº›</a:t>
            </a:fld>
            <a:endParaRPr lang="es-ES"/>
          </a:p>
        </p:txBody>
      </p:sp>
    </p:spTree>
  </p:cSld>
  <p:clrMapOvr>
    <a:masterClrMapping/>
  </p:clrMapOvr>
  <p:transition spd="slow" advTm="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D76EF86-A6DE-413C-A7C0-8BFD6D6BD017}" type="datetimeFigureOut">
              <a:rPr lang="es-ES"/>
              <a:pPr>
                <a:defRPr/>
              </a:pPr>
              <a:t>13/01/2016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2CFD09B-D18F-4250-9784-E5943BAE1309}" type="slidenum">
              <a:rPr lang="es-ES"/>
              <a:pPr>
                <a:defRPr/>
              </a:pPr>
              <a:t>‹Nº›</a:t>
            </a:fld>
            <a:endParaRPr lang="es-ES"/>
          </a:p>
        </p:txBody>
      </p:sp>
    </p:spTree>
  </p:cSld>
  <p:clrMapOvr>
    <a:masterClrMapping/>
  </p:clrMapOvr>
  <p:transition spd="slow" advTm="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8333A42-5CD9-445A-BECA-F2012333C438}" type="datetimeFigureOut">
              <a:rPr lang="es-ES"/>
              <a:pPr>
                <a:defRPr/>
              </a:pPr>
              <a:t>13/01/2016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E78BD04-3436-4120-88FD-846C33C5ED92}" type="slidenum">
              <a:rPr lang="es-ES"/>
              <a:pPr>
                <a:defRPr/>
              </a:pPr>
              <a:t>‹Nº›</a:t>
            </a:fld>
            <a:endParaRPr lang="es-ES"/>
          </a:p>
        </p:txBody>
      </p:sp>
    </p:spTree>
  </p:cSld>
  <p:clrMapOvr>
    <a:masterClrMapping/>
  </p:clrMapOvr>
  <p:transition spd="slow" advTm="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B75A0B5-D82F-4F5C-9A1A-B24E7C9F882C}" type="datetimeFigureOut">
              <a:rPr lang="es-ES"/>
              <a:pPr>
                <a:defRPr/>
              </a:pPr>
              <a:t>13/01/2016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23AFC49-F1A3-4E4F-A266-4343DFAB9096}" type="slidenum">
              <a:rPr lang="es-ES"/>
              <a:pPr>
                <a:defRPr/>
              </a:pPr>
              <a:t>‹Nº›</a:t>
            </a:fld>
            <a:endParaRPr lang="es-ES"/>
          </a:p>
        </p:txBody>
      </p:sp>
    </p:spTree>
  </p:cSld>
  <p:clrMapOvr>
    <a:masterClrMapping/>
  </p:clrMapOvr>
  <p:transition spd="slow" advTm="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B0224E7-0C4C-48D5-AEBC-84D2DAB20F47}" type="datetimeFigureOut">
              <a:rPr lang="es-ES"/>
              <a:pPr>
                <a:defRPr/>
              </a:pPr>
              <a:t>13/01/2016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EDE0E9E-79B8-418E-A84F-5B7840745FFE}" type="slidenum">
              <a:rPr lang="es-ES"/>
              <a:pPr>
                <a:defRPr/>
              </a:pPr>
              <a:t>‹Nº›</a:t>
            </a:fld>
            <a:endParaRPr lang="es-ES"/>
          </a:p>
        </p:txBody>
      </p:sp>
    </p:spTree>
  </p:cSld>
  <p:clrMapOvr>
    <a:masterClrMapping/>
  </p:clrMapOvr>
  <p:transition spd="slow" advTm="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35F9B7C-8AE9-493B-A84D-B80DBA477969}" type="datetimeFigureOut">
              <a:rPr lang="es-ES"/>
              <a:pPr>
                <a:defRPr/>
              </a:pPr>
              <a:t>13/01/2016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0DEE9529-B4C5-414E-B898-1E760080C201}" type="slidenum">
              <a:rPr lang="es-ES"/>
              <a:pPr>
                <a:defRPr/>
              </a:pPr>
              <a:t>‹Nº›</a:t>
            </a:fld>
            <a:endParaRPr lang="es-ES"/>
          </a:p>
        </p:txBody>
      </p:sp>
    </p:spTree>
  </p:cSld>
  <p:clrMapOvr>
    <a:masterClrMapping/>
  </p:clrMapOvr>
  <p:transition spd="slow" advTm="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04767F-6508-44E0-9859-FBE2EB713118}" type="datetimeFigureOut">
              <a:rPr lang="es-ES"/>
              <a:pPr>
                <a:defRPr/>
              </a:pPr>
              <a:t>13/01/2016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417842-F87D-4F3B-9CD1-4F4D102F0DD7}" type="slidenum">
              <a:rPr lang="es-ES"/>
              <a:pPr>
                <a:defRPr/>
              </a:pPr>
              <a:t>‹Nº›</a:t>
            </a:fld>
            <a:endParaRPr lang="es-ES"/>
          </a:p>
        </p:txBody>
      </p:sp>
    </p:spTree>
  </p:cSld>
  <p:clrMapOvr>
    <a:masterClrMapping/>
  </p:clrMapOvr>
  <p:transition spd="slow" advTm="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B1EE237-FB55-4831-BF24-8A4D43E9D57A}" type="datetimeFigureOut">
              <a:rPr lang="es-ES"/>
              <a:pPr>
                <a:defRPr/>
              </a:pPr>
              <a:t>13/01/2016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AD5851D-5E9A-4691-B165-31C9C0C85591}" type="slidenum">
              <a:rPr lang="es-ES"/>
              <a:pPr>
                <a:defRPr/>
              </a:pPr>
              <a:t>‹Nº›</a:t>
            </a:fld>
            <a:endParaRPr lang="es-ES"/>
          </a:p>
        </p:txBody>
      </p:sp>
    </p:spTree>
  </p:cSld>
  <p:clrMapOvr>
    <a:masterClrMapping/>
  </p:clrMapOvr>
  <p:transition spd="slow" advTm="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763E3AA-F0FC-4DA8-9C9E-9A13A3CFADDE}" type="datetimeFigureOut">
              <a:rPr lang="es-ES"/>
              <a:pPr>
                <a:defRPr/>
              </a:pPr>
              <a:t>13/01/2016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80FD93-28FB-4984-95E2-588E8EA92D47}" type="slidenum">
              <a:rPr lang="es-ES"/>
              <a:pPr>
                <a:defRPr/>
              </a:pPr>
              <a:t>‹Nº›</a:t>
            </a:fld>
            <a:endParaRPr lang="es-ES"/>
          </a:p>
        </p:txBody>
      </p:sp>
    </p:spTree>
  </p:cSld>
  <p:clrMapOvr>
    <a:masterClrMapping/>
  </p:clrMapOvr>
  <p:transition spd="slow" advTm="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71D3EE-8815-4ECC-A1C7-11233EDD7361}" type="datetimeFigureOut">
              <a:rPr lang="es-ES"/>
              <a:pPr>
                <a:defRPr/>
              </a:pPr>
              <a:t>13/01/2016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7AEFB6-BB60-4F7E-8735-4178FFA01486}" type="slidenum">
              <a:rPr lang="es-ES"/>
              <a:pPr>
                <a:defRPr/>
              </a:pPr>
              <a:t>‹Nº›</a:t>
            </a:fld>
            <a:endParaRPr lang="es-ES"/>
          </a:p>
        </p:txBody>
      </p:sp>
    </p:spTree>
  </p:cSld>
  <p:clrMapOvr>
    <a:masterClrMapping/>
  </p:clrMapOvr>
  <p:transition spd="slow" advTm="6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BB6CE2F-2798-4C85-BDEC-64EB4A733953}" type="datetimeFigureOut">
              <a:rPr lang="es-ES"/>
              <a:pPr>
                <a:defRPr/>
              </a:pPr>
              <a:t>13/01/2016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9B0BDB67-9840-485E-80F4-0E8580451DA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31750"/>
            <a:ext cx="9144000" cy="3046413"/>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CONSIDERADO COMO EL SEGUNDO ESTADO FALLIDO DEL MUNDO, CHAD SE NOS PRESENTA COMO UN DESTINO POCO RECOMENDABLE, ESPERANDO MEJORES TIEMPOS PARA SER EXPLORADO. NO OBSTANTE, NO PODÍAMOS ESPERAR A MORDER EL POLVO DE ESTE ÁRIDO TERRITORIO.</a:t>
            </a:r>
          </a:p>
          <a:p>
            <a:pPr algn="just"/>
            <a:r>
              <a:rPr lang="es-ES" sz="1600" b="1" i="1">
                <a:solidFill>
                  <a:schemeClr val="bg1"/>
                </a:solidFill>
                <a:latin typeface="Calibri" pitchFamily="34" charset="0"/>
              </a:rPr>
              <a:t>SEGÚN LA LONELY PLANET, CHAD ES ÁFRICA NIVEL HARDCORE. TAMBIÉN ES OTRO EJEMPLO DE DESCOLONIZACIÓN DESASTROSA QUE VA ARRASTRANDO AL PAÍS DE MAL EN PEOR. SIN EMBARGO, ESTE ENORME PEDAZO DEL CONTINENTE, CONSIGUIÓ RECIENTEMENTE INSCRIBIR SU PRIMERA PROPIEDAD COMO PATRIMONIO DE LA HUMANIDAD EN LA UNESCO: LOS LAGOS DE OUNIANGA YA SE ENCUENTRAN EN LA VOLUMINOSA LISTA DE MARAVILLAS OFICIALES MÁS IMPORTANTE DEL MUNDO. LOS LAGOS SON PARTE DE LA INMENSA MESETA DE ENNEDI, EN EL SURESTE DEL SÁHARA. A SU VEZ, EN ESTA ZONA SE HALLAN NUMEROSAS FORMACIONES DE ROCA ARENISCA FUERA DE LO COMÚN, QUE SE LEVANTAN SOBRE EL DESIERTO COMO GIGANTESCAS ESCULTURAS, DESPUÉS DE MILENIOS SIENDO SOMETIDAS A UNA EROSIÓN DRACONIANA.</a:t>
            </a:r>
          </a:p>
        </p:txBody>
      </p:sp>
      <p:pic>
        <p:nvPicPr>
          <p:cNvPr id="3" name="Picture 2" descr="Aventuras en Chad"/>
          <p:cNvPicPr>
            <a:picLocks noChangeAspect="1" noChangeArrowheads="1"/>
          </p:cNvPicPr>
          <p:nvPr/>
        </p:nvPicPr>
        <p:blipFill>
          <a:blip r:embed="rId3"/>
          <a:srcRect/>
          <a:stretch>
            <a:fillRect/>
          </a:stretch>
        </p:blipFill>
        <p:spPr bwMode="auto">
          <a:xfrm>
            <a:off x="-6350" y="4076700"/>
            <a:ext cx="9150350" cy="2786063"/>
          </a:xfrm>
          <a:prstGeom prst="rect">
            <a:avLst/>
          </a:prstGeom>
          <a:noFill/>
          <a:ln w="9525">
            <a:noFill/>
            <a:miter lim="800000"/>
            <a:headEnd/>
            <a:tailEnd/>
          </a:ln>
        </p:spPr>
      </p:pic>
      <p:sp>
        <p:nvSpPr>
          <p:cNvPr id="4" name="3 Rectángulo"/>
          <p:cNvSpPr>
            <a:spLocks noChangeArrowheads="1"/>
          </p:cNvSpPr>
          <p:nvPr/>
        </p:nvSpPr>
        <p:spPr bwMode="auto">
          <a:xfrm>
            <a:off x="-6350" y="3152775"/>
            <a:ext cx="9144000" cy="83185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LA REGIÓN DE ENNEDI TIENE UNA EXTENSIÓN SIMILAR A LA GRAN BRETAÑA. PARA ADENTRARSE EN EL DESIERTO HAY QUE PLANIFICAR MUY BIEN TUS MOVIMIENTOS Y TUS SUMINISTROS, SI QUIERES SALIR DE ÉL CON VIDA, LLEVÁNDOTE LAS FOTOS DE TUS AVENTURAS DE VUELTA A LA CIVILIZACIÓN.</a:t>
            </a:r>
          </a:p>
        </p:txBody>
      </p:sp>
    </p:spTree>
  </p:cSld>
  <p:clrMapOvr>
    <a:masterClrMapping/>
  </p:clrMapOvr>
  <p:transition>
    <p:random/>
    <p:sndAc>
      <p:stSnd>
        <p:snd r:embed="rId2" name="toto - africa (remix).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Effect transition="in" filter="fade">
                                      <p:cBhvr>
                                        <p:cTn id="15" dur="1000"/>
                                        <p:tgtEl>
                                          <p:spTgt spid="4"/>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Effect transition="in" filter="fade">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rco de Bishekele"/>
          <p:cNvPicPr>
            <a:picLocks noChangeAspect="1" noChangeArrowheads="1"/>
          </p:cNvPicPr>
          <p:nvPr/>
        </p:nvPicPr>
        <p:blipFill>
          <a:blip r:embed="rId3"/>
          <a:srcRect/>
          <a:stretch>
            <a:fillRect/>
          </a:stretch>
        </p:blipFill>
        <p:spPr bwMode="auto">
          <a:xfrm>
            <a:off x="4500563" y="0"/>
            <a:ext cx="4668837" cy="5116513"/>
          </a:xfrm>
          <a:prstGeom prst="rect">
            <a:avLst/>
          </a:prstGeom>
          <a:noFill/>
          <a:ln w="9525">
            <a:noFill/>
            <a:miter lim="800000"/>
            <a:headEnd/>
            <a:tailEnd/>
          </a:ln>
        </p:spPr>
      </p:pic>
      <p:sp>
        <p:nvSpPr>
          <p:cNvPr id="2" name="1 Rectángulo"/>
          <p:cNvSpPr>
            <a:spLocks noChangeArrowheads="1"/>
          </p:cNvSpPr>
          <p:nvPr/>
        </p:nvSpPr>
        <p:spPr bwMode="auto">
          <a:xfrm>
            <a:off x="4500563" y="5124450"/>
            <a:ext cx="4643437" cy="1570038"/>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ESTA IMAGEN PERTENECE A UNA EXPEDICIÓN QUE EL AÑO PASADO VIAJÓ A ESTA REMOTA REGIÓN DE ENNEDI PARA CONVERTIRSE EN LOS PRIMEROS ESCALADORES DEL MUNDO EN ASCENDER A LAS COLUMNAS Y ARCOS MÁS EMBLEMÁTICOS QUE SE LES PUSIERON DELANTE. </a:t>
            </a:r>
          </a:p>
        </p:txBody>
      </p:sp>
      <p:pic>
        <p:nvPicPr>
          <p:cNvPr id="4" name="Picture 2" descr="Ennedi Chad"/>
          <p:cNvPicPr>
            <a:picLocks noChangeAspect="1" noChangeArrowheads="1"/>
          </p:cNvPicPr>
          <p:nvPr/>
        </p:nvPicPr>
        <p:blipFill>
          <a:blip r:embed="rId4"/>
          <a:srcRect/>
          <a:stretch>
            <a:fillRect/>
          </a:stretch>
        </p:blipFill>
        <p:spPr bwMode="auto">
          <a:xfrm>
            <a:off x="0" y="1754188"/>
            <a:ext cx="4500563" cy="5103812"/>
          </a:xfrm>
          <a:prstGeom prst="rect">
            <a:avLst/>
          </a:prstGeom>
          <a:noFill/>
          <a:ln w="9525">
            <a:noFill/>
            <a:miter lim="800000"/>
            <a:headEnd/>
            <a:tailEnd/>
          </a:ln>
        </p:spPr>
      </p:pic>
      <p:sp>
        <p:nvSpPr>
          <p:cNvPr id="5" name="4 Rectángulo"/>
          <p:cNvSpPr>
            <a:spLocks noChangeArrowheads="1"/>
          </p:cNvSpPr>
          <p:nvPr/>
        </p:nvSpPr>
        <p:spPr bwMode="auto">
          <a:xfrm>
            <a:off x="0" y="0"/>
            <a:ext cx="4500563" cy="1570038"/>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EL ARCO DE BISHEKELE CON FORMA DE LIRA PARECE ESTAR LLAMADO A SER EL NUEVO ICONO DE ESTE PARAÍSO DE ESCALADORES. BUENO, QUIZÁS SEA UN POCO TEMPRANO PARA HABLAR DE HORDAS DE TURISTAS A LO SPIDERMAN, HACIENDO TODO EL CAMINO HASTA AQUÍ.</a:t>
            </a:r>
          </a:p>
        </p:txBody>
      </p:sp>
    </p:spTree>
  </p:cSld>
  <p:clrMapOvr>
    <a:masterClrMapping/>
  </p:clrMapOvr>
  <p:transition>
    <p:random/>
    <p:sndAc>
      <p:stSnd>
        <p:snd r:embed="rId2" name="toto - africa (remix).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0"/>
                                        <p:tgtEl>
                                          <p:spTgt spid="1026"/>
                                        </p:tgtEl>
                                      </p:cBhvr>
                                    </p:animEffect>
                                  </p:childTnLst>
                                </p:cTn>
                              </p:par>
                            </p:childTnLst>
                          </p:cTn>
                        </p:par>
                        <p:par>
                          <p:cTn id="13" fill="hold">
                            <p:stCondLst>
                              <p:cond delay="5000"/>
                            </p:stCondLst>
                            <p:childTnLst>
                              <p:par>
                                <p:cTn id="14" presetID="53"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Effect transition="in" filter="fade">
                                      <p:cBhvr>
                                        <p:cTn id="18" dur="1000"/>
                                        <p:tgtEl>
                                          <p:spTgt spid="5"/>
                                        </p:tgtEl>
                                      </p:cBhvr>
                                    </p:animEffect>
                                  </p:childTnLst>
                                </p:cTn>
                              </p:par>
                            </p:childTnLst>
                          </p:cTn>
                        </p:par>
                        <p:par>
                          <p:cTn id="19" fill="hold">
                            <p:stCondLst>
                              <p:cond delay="6000"/>
                            </p:stCondLst>
                            <p:childTnLst>
                              <p:par>
                                <p:cTn id="20" presetID="53"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p:val>
                                            <p:fltVal val="0"/>
                                          </p:val>
                                        </p:tav>
                                        <p:tav tm="100000">
                                          <p:val>
                                            <p:strVal val="#ppt_w"/>
                                          </p:val>
                                        </p:tav>
                                      </p:tavLst>
                                    </p:anim>
                                    <p:anim calcmode="lin" valueType="num">
                                      <p:cBhvr>
                                        <p:cTn id="23" dur="1000" fill="hold"/>
                                        <p:tgtEl>
                                          <p:spTgt spid="2"/>
                                        </p:tgtEl>
                                        <p:attrNameLst>
                                          <p:attrName>ppt_h</p:attrName>
                                        </p:attrNameLst>
                                      </p:cBhvr>
                                      <p:tavLst>
                                        <p:tav tm="0">
                                          <p:val>
                                            <p:fltVal val="0"/>
                                          </p:val>
                                        </p:tav>
                                        <p:tav tm="100000">
                                          <p:val>
                                            <p:strVal val="#ppt_h"/>
                                          </p:val>
                                        </p:tav>
                                      </p:tavLst>
                                    </p:anim>
                                    <p:animEffect transition="in" filter="fade">
                                      <p:cBhvr>
                                        <p:cTn id="2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orres de Ennedi"/>
          <p:cNvPicPr>
            <a:picLocks noChangeAspect="1" noChangeArrowheads="1"/>
          </p:cNvPicPr>
          <p:nvPr/>
        </p:nvPicPr>
        <p:blipFill>
          <a:blip r:embed="rId2"/>
          <a:srcRect/>
          <a:stretch>
            <a:fillRect/>
          </a:stretch>
        </p:blipFill>
        <p:spPr bwMode="auto">
          <a:xfrm>
            <a:off x="0" y="635000"/>
            <a:ext cx="9144000" cy="6238875"/>
          </a:xfrm>
          <a:prstGeom prst="rect">
            <a:avLst/>
          </a:prstGeom>
          <a:noFill/>
          <a:ln w="9525">
            <a:noFill/>
            <a:miter lim="800000"/>
            <a:headEnd/>
            <a:tailEnd/>
          </a:ln>
        </p:spPr>
      </p:pic>
      <p:sp>
        <p:nvSpPr>
          <p:cNvPr id="2" name="1 Rectángulo"/>
          <p:cNvSpPr>
            <a:spLocks noChangeArrowheads="1"/>
          </p:cNvSpPr>
          <p:nvPr/>
        </p:nvSpPr>
        <p:spPr bwMode="auto">
          <a:xfrm>
            <a:off x="0" y="-11113"/>
            <a:ext cx="9144000" cy="584201"/>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PARA TENER UNA IDEA DE LA MAGNITUD DE ESTAS TORRES, FÍJATE EN LA GENTE QUE HAY EN LA PARTE INFERIOR DERECHA. </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Effect transition="in" filter="fade">
                                      <p:cBhvr>
                                        <p:cTn id="15"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aisajes del Sáhara"/>
          <p:cNvPicPr>
            <a:picLocks noChangeAspect="1" noChangeArrowheads="1"/>
          </p:cNvPicPr>
          <p:nvPr/>
        </p:nvPicPr>
        <p:blipFill>
          <a:blip r:embed="rId2"/>
          <a:srcRect/>
          <a:stretch>
            <a:fillRect/>
          </a:stretch>
        </p:blipFill>
        <p:spPr bwMode="auto">
          <a:xfrm>
            <a:off x="-23813" y="1200150"/>
            <a:ext cx="9167813" cy="5657850"/>
          </a:xfrm>
          <a:prstGeom prst="rect">
            <a:avLst/>
          </a:prstGeom>
          <a:noFill/>
          <a:ln w="9525">
            <a:noFill/>
            <a:miter lim="800000"/>
            <a:headEnd/>
            <a:tailEnd/>
          </a:ln>
        </p:spPr>
      </p:pic>
      <p:sp>
        <p:nvSpPr>
          <p:cNvPr id="2" name="1 Rectángulo"/>
          <p:cNvSpPr>
            <a:spLocks noChangeArrowheads="1"/>
          </p:cNvSpPr>
          <p:nvPr/>
        </p:nvSpPr>
        <p:spPr bwMode="auto">
          <a:xfrm>
            <a:off x="3175" y="0"/>
            <a:ext cx="9140825" cy="1077913"/>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EL SÁHARA SUFRIÓ UN ABRUPTO CAMBIO CLIMÁTICO ALREDEDOR DE ENTRE 5.000 A 10.000 AÑOS ATRÁS, CUANDO SE VOLVIÓ SECO Y ESTÉRIL, COMO LO CONOCEMOS HOY EN DÍA. DESDE ENTONCES SU SUPERFICIE HA ESTADO EXPERIMENTANDO UNA DURA EROSIÓN QUE HA CONDUCIDO AL DEMACRADO ASPECTO DE ESTOS PAISAJES.</a:t>
            </a:r>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Effect transition="in" filter="fade">
                                      <p:cBhvr>
                                        <p:cTn id="9" dur="1000"/>
                                        <p:tgtEl>
                                          <p:spTgt spid="5122"/>
                                        </p:tgtEl>
                                      </p:cBhvr>
                                    </p:animEffect>
                                  </p:childTnLst>
                                </p:cTn>
                              </p:par>
                            </p:childTnLst>
                          </p:cTn>
                        </p:par>
                        <p:par>
                          <p:cTn id="10" fill="hold">
                            <p:stCondLst>
                              <p:cond delay="1000"/>
                            </p:stCondLst>
                            <p:childTnLst>
                              <p:par>
                                <p:cTn id="11" presetID="53"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aména"/>
          <p:cNvPicPr>
            <a:picLocks noChangeAspect="1" noChangeArrowheads="1"/>
          </p:cNvPicPr>
          <p:nvPr/>
        </p:nvPicPr>
        <p:blipFill>
          <a:blip r:embed="rId2"/>
          <a:srcRect/>
          <a:stretch>
            <a:fillRect/>
          </a:stretch>
        </p:blipFill>
        <p:spPr bwMode="auto">
          <a:xfrm>
            <a:off x="3175" y="923925"/>
            <a:ext cx="9140825" cy="5934075"/>
          </a:xfrm>
          <a:prstGeom prst="rect">
            <a:avLst/>
          </a:prstGeom>
          <a:noFill/>
          <a:ln w="9525">
            <a:noFill/>
            <a:miter lim="800000"/>
            <a:headEnd/>
            <a:tailEnd/>
          </a:ln>
        </p:spPr>
      </p:pic>
      <p:sp>
        <p:nvSpPr>
          <p:cNvPr id="2" name="1 Rectángulo"/>
          <p:cNvSpPr>
            <a:spLocks noChangeArrowheads="1"/>
          </p:cNvSpPr>
          <p:nvPr/>
        </p:nvSpPr>
        <p:spPr bwMode="auto">
          <a:xfrm>
            <a:off x="-33338" y="0"/>
            <a:ext cx="9177338" cy="830263"/>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HAY MUCHOS YACIMIENTOS ARQUEOLÓGICOS DE PINTURAS RUPESTRES QUE REPRESENTAN ANIMALES MÁS CARACTERÍSTICOS DE LA SABANA, COMO GACELAS Y JIRAFAS, QUE DEMUESTRAN QUE EL SÁHARA FUE UNA VEZ UNA TIERRA FÉRTIL. </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p:cTn id="13" dur="1000" fill="hold"/>
                                        <p:tgtEl>
                                          <p:spTgt spid="6146"/>
                                        </p:tgtEl>
                                        <p:attrNameLst>
                                          <p:attrName>ppt_w</p:attrName>
                                        </p:attrNameLst>
                                      </p:cBhvr>
                                      <p:tavLst>
                                        <p:tav tm="0">
                                          <p:val>
                                            <p:fltVal val="0"/>
                                          </p:val>
                                        </p:tav>
                                        <p:tav tm="100000">
                                          <p:val>
                                            <p:strVal val="#ppt_w"/>
                                          </p:val>
                                        </p:tav>
                                      </p:tavLst>
                                    </p:anim>
                                    <p:anim calcmode="lin" valueType="num">
                                      <p:cBhvr>
                                        <p:cTn id="14" dur="1000" fill="hold"/>
                                        <p:tgtEl>
                                          <p:spTgt spid="6146"/>
                                        </p:tgtEl>
                                        <p:attrNameLst>
                                          <p:attrName>ppt_h</p:attrName>
                                        </p:attrNameLst>
                                      </p:cBhvr>
                                      <p:tavLst>
                                        <p:tav tm="0">
                                          <p:val>
                                            <p:fltVal val="0"/>
                                          </p:val>
                                        </p:tav>
                                        <p:tav tm="100000">
                                          <p:val>
                                            <p:strVal val="#ppt_h"/>
                                          </p:val>
                                        </p:tav>
                                      </p:tavLst>
                                    </p:anim>
                                    <p:animEffect transition="in" filter="fade">
                                      <p:cBhvr>
                                        <p:cTn id="15"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zos de Aloba"/>
          <p:cNvPicPr>
            <a:picLocks noChangeAspect="1" noChangeArrowheads="1"/>
          </p:cNvPicPr>
          <p:nvPr/>
        </p:nvPicPr>
        <p:blipFill>
          <a:blip r:embed="rId2"/>
          <a:srcRect/>
          <a:stretch>
            <a:fillRect/>
          </a:stretch>
        </p:blipFill>
        <p:spPr bwMode="auto">
          <a:xfrm>
            <a:off x="-11113" y="649288"/>
            <a:ext cx="9155113" cy="6208712"/>
          </a:xfrm>
          <a:prstGeom prst="rect">
            <a:avLst/>
          </a:prstGeom>
          <a:noFill/>
          <a:ln w="9525">
            <a:noFill/>
            <a:miter lim="800000"/>
            <a:headEnd/>
            <a:tailEnd/>
          </a:ln>
        </p:spPr>
      </p:pic>
      <p:sp>
        <p:nvSpPr>
          <p:cNvPr id="2" name="1 Rectángulo"/>
          <p:cNvSpPr>
            <a:spLocks noChangeArrowheads="1"/>
          </p:cNvSpPr>
          <p:nvPr/>
        </p:nvSpPr>
        <p:spPr bwMode="auto">
          <a:xfrm>
            <a:off x="0" y="3175"/>
            <a:ext cx="9144000"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LOS LAZOS DE ALOBA SE ENCUENTRAN AL ESTE DE LA CIUDAD MÁS GRANDE DE ENNEDI, FADA, LEJOS DE LOS CAMINOS MÁS FRECUENTADOS.</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1000" fill="hold"/>
                                        <p:tgtEl>
                                          <p:spTgt spid="7170"/>
                                        </p:tgtEl>
                                        <p:attrNameLst>
                                          <p:attrName>ppt_w</p:attrName>
                                        </p:attrNameLst>
                                      </p:cBhvr>
                                      <p:tavLst>
                                        <p:tav tm="0">
                                          <p:val>
                                            <p:fltVal val="0"/>
                                          </p:val>
                                        </p:tav>
                                        <p:tav tm="100000">
                                          <p:val>
                                            <p:strVal val="#ppt_w"/>
                                          </p:val>
                                        </p:tav>
                                      </p:tavLst>
                                    </p:anim>
                                    <p:anim calcmode="lin" valueType="num">
                                      <p:cBhvr>
                                        <p:cTn id="14" dur="1000" fill="hold"/>
                                        <p:tgtEl>
                                          <p:spTgt spid="7170"/>
                                        </p:tgtEl>
                                        <p:attrNameLst>
                                          <p:attrName>ppt_h</p:attrName>
                                        </p:attrNameLst>
                                      </p:cBhvr>
                                      <p:tavLst>
                                        <p:tav tm="0">
                                          <p:val>
                                            <p:fltVal val="0"/>
                                          </p:val>
                                        </p:tav>
                                        <p:tav tm="100000">
                                          <p:val>
                                            <p:strVal val="#ppt_h"/>
                                          </p:val>
                                        </p:tav>
                                      </p:tavLst>
                                    </p:anim>
                                    <p:animEffect transition="in" filter="fade">
                                      <p:cBhvr>
                                        <p:cTn id="15"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rco de Aloba"/>
          <p:cNvPicPr>
            <a:picLocks noChangeAspect="1" noChangeArrowheads="1"/>
          </p:cNvPicPr>
          <p:nvPr/>
        </p:nvPicPr>
        <p:blipFill>
          <a:blip r:embed="rId2"/>
          <a:srcRect/>
          <a:stretch>
            <a:fillRect/>
          </a:stretch>
        </p:blipFill>
        <p:spPr bwMode="auto">
          <a:xfrm>
            <a:off x="0" y="646113"/>
            <a:ext cx="9144000" cy="6211887"/>
          </a:xfrm>
          <a:prstGeom prst="rect">
            <a:avLst/>
          </a:prstGeom>
          <a:noFill/>
          <a:ln w="9525">
            <a:noFill/>
            <a:miter lim="800000"/>
            <a:headEnd/>
            <a:tailEnd/>
          </a:ln>
        </p:spPr>
      </p:pic>
      <p:sp>
        <p:nvSpPr>
          <p:cNvPr id="2" name="1 Rectángulo"/>
          <p:cNvSpPr>
            <a:spLocks noChangeArrowheads="1"/>
          </p:cNvSpPr>
          <p:nvPr/>
        </p:nvSpPr>
        <p:spPr bwMode="auto">
          <a:xfrm>
            <a:off x="-12700" y="0"/>
            <a:ext cx="9156700"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EL ARCO DE ALOBA ES UNO DE LOS MAYORES ARCOS NATURALES DEL MUNDO, CON UNA ALTURA APROXIMADA DE 120 METROS.</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8194"/>
                                        </p:tgtEl>
                                        <p:attrNameLst>
                                          <p:attrName>style.visibility</p:attrName>
                                        </p:attrNameLst>
                                      </p:cBhvr>
                                      <p:to>
                                        <p:strVal val="visible"/>
                                      </p:to>
                                    </p:set>
                                    <p:anim calcmode="lin" valueType="num">
                                      <p:cBhvr>
                                        <p:cTn id="13" dur="1000" fill="hold"/>
                                        <p:tgtEl>
                                          <p:spTgt spid="8194"/>
                                        </p:tgtEl>
                                        <p:attrNameLst>
                                          <p:attrName>ppt_w</p:attrName>
                                        </p:attrNameLst>
                                      </p:cBhvr>
                                      <p:tavLst>
                                        <p:tav tm="0">
                                          <p:val>
                                            <p:fltVal val="0"/>
                                          </p:val>
                                        </p:tav>
                                        <p:tav tm="100000">
                                          <p:val>
                                            <p:strVal val="#ppt_w"/>
                                          </p:val>
                                        </p:tav>
                                      </p:tavLst>
                                    </p:anim>
                                    <p:anim calcmode="lin" valueType="num">
                                      <p:cBhvr>
                                        <p:cTn id="14" dur="1000" fill="hold"/>
                                        <p:tgtEl>
                                          <p:spTgt spid="8194"/>
                                        </p:tgtEl>
                                        <p:attrNameLst>
                                          <p:attrName>ppt_h</p:attrName>
                                        </p:attrNameLst>
                                      </p:cBhvr>
                                      <p:tavLst>
                                        <p:tav tm="0">
                                          <p:val>
                                            <p:fltVal val="0"/>
                                          </p:val>
                                        </p:tav>
                                        <p:tav tm="100000">
                                          <p:val>
                                            <p:strVal val="#ppt_h"/>
                                          </p:val>
                                        </p:tav>
                                      </p:tavLst>
                                    </p:anim>
                                    <p:animEffect transition="in" filter="fade">
                                      <p:cBhvr>
                                        <p:cTn id="15"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spina dorsal de dinosaurio"/>
          <p:cNvPicPr>
            <a:picLocks noChangeAspect="1" noChangeArrowheads="1"/>
          </p:cNvPicPr>
          <p:nvPr/>
        </p:nvPicPr>
        <p:blipFill>
          <a:blip r:embed="rId2"/>
          <a:srcRect/>
          <a:stretch>
            <a:fillRect/>
          </a:stretch>
        </p:blipFill>
        <p:spPr bwMode="auto">
          <a:xfrm>
            <a:off x="0" y="649288"/>
            <a:ext cx="9144000" cy="6205537"/>
          </a:xfrm>
          <a:prstGeom prst="rect">
            <a:avLst/>
          </a:prstGeom>
          <a:noFill/>
          <a:ln w="9525">
            <a:noFill/>
            <a:miter lim="800000"/>
            <a:headEnd/>
            <a:tailEnd/>
          </a:ln>
        </p:spPr>
      </p:pic>
      <p:sp>
        <p:nvSpPr>
          <p:cNvPr id="2" name="1 Rectángulo"/>
          <p:cNvSpPr>
            <a:spLocks noChangeArrowheads="1"/>
          </p:cNvSpPr>
          <p:nvPr/>
        </p:nvSpPr>
        <p:spPr bwMode="auto">
          <a:xfrm>
            <a:off x="0" y="3175"/>
            <a:ext cx="9144000"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LA SIERRA DE MATERELA SURGE COMO EL ESPINAZO DE UN DESCOMUNAL DINOSAURIO SEMIENTERRADO EN LA ARENA. </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p:cTn id="13" dur="1000" fill="hold"/>
                                        <p:tgtEl>
                                          <p:spTgt spid="9218"/>
                                        </p:tgtEl>
                                        <p:attrNameLst>
                                          <p:attrName>ppt_w</p:attrName>
                                        </p:attrNameLst>
                                      </p:cBhvr>
                                      <p:tavLst>
                                        <p:tav tm="0">
                                          <p:val>
                                            <p:fltVal val="0"/>
                                          </p:val>
                                        </p:tav>
                                        <p:tav tm="100000">
                                          <p:val>
                                            <p:strVal val="#ppt_w"/>
                                          </p:val>
                                        </p:tav>
                                      </p:tavLst>
                                    </p:anim>
                                    <p:anim calcmode="lin" valueType="num">
                                      <p:cBhvr>
                                        <p:cTn id="14" dur="1000" fill="hold"/>
                                        <p:tgtEl>
                                          <p:spTgt spid="9218"/>
                                        </p:tgtEl>
                                        <p:attrNameLst>
                                          <p:attrName>ppt_h</p:attrName>
                                        </p:attrNameLst>
                                      </p:cBhvr>
                                      <p:tavLst>
                                        <p:tav tm="0">
                                          <p:val>
                                            <p:fltVal val="0"/>
                                          </p:val>
                                        </p:tav>
                                        <p:tav tm="100000">
                                          <p:val>
                                            <p:strVal val="#ppt_h"/>
                                          </p:val>
                                        </p:tav>
                                      </p:tavLst>
                                    </p:anim>
                                    <p:animEffect transition="in" filter="fade">
                                      <p:cBhvr>
                                        <p:cTn id="15"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oca Elefante África"/>
          <p:cNvPicPr>
            <a:picLocks noChangeAspect="1" noChangeArrowheads="1"/>
          </p:cNvPicPr>
          <p:nvPr/>
        </p:nvPicPr>
        <p:blipFill>
          <a:blip r:embed="rId2"/>
          <a:srcRect/>
          <a:stretch>
            <a:fillRect/>
          </a:stretch>
        </p:blipFill>
        <p:spPr bwMode="auto">
          <a:xfrm>
            <a:off x="0" y="369888"/>
            <a:ext cx="9144000" cy="6488112"/>
          </a:xfrm>
          <a:prstGeom prst="rect">
            <a:avLst/>
          </a:prstGeom>
          <a:noFill/>
          <a:ln w="9525">
            <a:noFill/>
            <a:miter lim="800000"/>
            <a:headEnd/>
            <a:tailEnd/>
          </a:ln>
        </p:spPr>
      </p:pic>
      <p:sp>
        <p:nvSpPr>
          <p:cNvPr id="2" name="1 Rectángulo"/>
          <p:cNvSpPr>
            <a:spLocks noChangeArrowheads="1"/>
          </p:cNvSpPr>
          <p:nvPr/>
        </p:nvSpPr>
        <p:spPr bwMode="auto">
          <a:xfrm>
            <a:off x="0" y="0"/>
            <a:ext cx="9144000" cy="338138"/>
          </a:xfrm>
          <a:prstGeom prst="rect">
            <a:avLst/>
          </a:prstGeom>
          <a:noFill/>
          <a:ln w="9525">
            <a:noFill/>
            <a:miter lim="800000"/>
            <a:headEnd/>
            <a:tailEnd/>
          </a:ln>
        </p:spPr>
        <p:txBody>
          <a:bodyPr>
            <a:spAutoFit/>
          </a:bodyPr>
          <a:lstStyle/>
          <a:p>
            <a:pPr algn="ctr"/>
            <a:r>
              <a:rPr lang="es-ES" sz="1600" b="1" i="1">
                <a:solidFill>
                  <a:schemeClr val="bg1"/>
                </a:solidFill>
                <a:latin typeface="Calibri" pitchFamily="34" charset="0"/>
              </a:rPr>
              <a:t>FANTÁSTICA IMAGEN DE UNA MONSTRUOSA ROCA ELEFANTE. </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0242"/>
                                        </p:tgtEl>
                                        <p:attrNameLst>
                                          <p:attrName>style.visibility</p:attrName>
                                        </p:attrNameLst>
                                      </p:cBhvr>
                                      <p:to>
                                        <p:strVal val="visible"/>
                                      </p:to>
                                    </p:set>
                                    <p:anim calcmode="lin" valueType="num">
                                      <p:cBhvr>
                                        <p:cTn id="13" dur="1000" fill="hold"/>
                                        <p:tgtEl>
                                          <p:spTgt spid="10242"/>
                                        </p:tgtEl>
                                        <p:attrNameLst>
                                          <p:attrName>ppt_w</p:attrName>
                                        </p:attrNameLst>
                                      </p:cBhvr>
                                      <p:tavLst>
                                        <p:tav tm="0">
                                          <p:val>
                                            <p:fltVal val="0"/>
                                          </p:val>
                                        </p:tav>
                                        <p:tav tm="100000">
                                          <p:val>
                                            <p:strVal val="#ppt_w"/>
                                          </p:val>
                                        </p:tav>
                                      </p:tavLst>
                                    </p:anim>
                                    <p:anim calcmode="lin" valueType="num">
                                      <p:cBhvr>
                                        <p:cTn id="14" dur="1000" fill="hold"/>
                                        <p:tgtEl>
                                          <p:spTgt spid="10242"/>
                                        </p:tgtEl>
                                        <p:attrNameLst>
                                          <p:attrName>ppt_h</p:attrName>
                                        </p:attrNameLst>
                                      </p:cBhvr>
                                      <p:tavLst>
                                        <p:tav tm="0">
                                          <p:val>
                                            <p:fltVal val="0"/>
                                          </p:val>
                                        </p:tav>
                                        <p:tav tm="100000">
                                          <p:val>
                                            <p:strVal val="#ppt_h"/>
                                          </p:val>
                                        </p:tav>
                                      </p:tavLst>
                                    </p:anim>
                                    <p:animEffect transition="in" filter="fade">
                                      <p:cBhvr>
                                        <p:cTn id="15" dur="1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oca Elefante"/>
          <p:cNvPicPr>
            <a:picLocks noChangeAspect="1" noChangeArrowheads="1"/>
          </p:cNvPicPr>
          <p:nvPr/>
        </p:nvPicPr>
        <p:blipFill>
          <a:blip r:embed="rId2"/>
          <a:srcRect/>
          <a:stretch>
            <a:fillRect/>
          </a:stretch>
        </p:blipFill>
        <p:spPr bwMode="auto">
          <a:xfrm>
            <a:off x="0" y="369888"/>
            <a:ext cx="9144000" cy="6488112"/>
          </a:xfrm>
          <a:prstGeom prst="rect">
            <a:avLst/>
          </a:prstGeom>
          <a:noFill/>
          <a:ln w="9525">
            <a:noFill/>
            <a:miter lim="800000"/>
            <a:headEnd/>
            <a:tailEnd/>
          </a:ln>
        </p:spPr>
      </p:pic>
      <p:sp>
        <p:nvSpPr>
          <p:cNvPr id="2" name="1 Rectángulo"/>
          <p:cNvSpPr>
            <a:spLocks noChangeArrowheads="1"/>
          </p:cNvSpPr>
          <p:nvPr/>
        </p:nvSpPr>
        <p:spPr bwMode="auto">
          <a:xfrm>
            <a:off x="0" y="0"/>
            <a:ext cx="9144000" cy="338138"/>
          </a:xfrm>
          <a:prstGeom prst="rect">
            <a:avLst/>
          </a:prstGeom>
          <a:noFill/>
          <a:ln w="9525">
            <a:noFill/>
            <a:miter lim="800000"/>
            <a:headEnd/>
            <a:tailEnd/>
          </a:ln>
        </p:spPr>
        <p:txBody>
          <a:bodyPr>
            <a:spAutoFit/>
          </a:bodyPr>
          <a:lstStyle/>
          <a:p>
            <a:pPr algn="ctr"/>
            <a:r>
              <a:rPr lang="es-ES" sz="1600" b="1" i="1">
                <a:solidFill>
                  <a:schemeClr val="bg1"/>
                </a:solidFill>
                <a:latin typeface="Calibri" pitchFamily="34" charset="0"/>
              </a:rPr>
              <a:t>OTRA ELEFÁNTICA ESCULTURA NATURAL.</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1266"/>
                                        </p:tgtEl>
                                        <p:attrNameLst>
                                          <p:attrName>style.visibility</p:attrName>
                                        </p:attrNameLst>
                                      </p:cBhvr>
                                      <p:to>
                                        <p:strVal val="visible"/>
                                      </p:to>
                                    </p:set>
                                    <p:anim calcmode="lin" valueType="num">
                                      <p:cBhvr>
                                        <p:cTn id="13" dur="1000" fill="hold"/>
                                        <p:tgtEl>
                                          <p:spTgt spid="11266"/>
                                        </p:tgtEl>
                                        <p:attrNameLst>
                                          <p:attrName>ppt_w</p:attrName>
                                        </p:attrNameLst>
                                      </p:cBhvr>
                                      <p:tavLst>
                                        <p:tav tm="0">
                                          <p:val>
                                            <p:fltVal val="0"/>
                                          </p:val>
                                        </p:tav>
                                        <p:tav tm="100000">
                                          <p:val>
                                            <p:strVal val="#ppt_w"/>
                                          </p:val>
                                        </p:tav>
                                      </p:tavLst>
                                    </p:anim>
                                    <p:anim calcmode="lin" valueType="num">
                                      <p:cBhvr>
                                        <p:cTn id="14" dur="1000" fill="hold"/>
                                        <p:tgtEl>
                                          <p:spTgt spid="11266"/>
                                        </p:tgtEl>
                                        <p:attrNameLst>
                                          <p:attrName>ppt_h</p:attrName>
                                        </p:attrNameLst>
                                      </p:cBhvr>
                                      <p:tavLst>
                                        <p:tav tm="0">
                                          <p:val>
                                            <p:fltVal val="0"/>
                                          </p:val>
                                        </p:tav>
                                        <p:tav tm="100000">
                                          <p:val>
                                            <p:strVal val="#ppt_h"/>
                                          </p:val>
                                        </p:tav>
                                      </p:tavLst>
                                    </p:anim>
                                    <p:animEffect transition="in" filter="fade">
                                      <p:cBhvr>
                                        <p:cTn id="15" dur="1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rampa del Coyote"/>
          <p:cNvPicPr>
            <a:picLocks noChangeAspect="1" noChangeArrowheads="1"/>
          </p:cNvPicPr>
          <p:nvPr/>
        </p:nvPicPr>
        <p:blipFill>
          <a:blip r:embed="rId2"/>
          <a:srcRect/>
          <a:stretch>
            <a:fillRect/>
          </a:stretch>
        </p:blipFill>
        <p:spPr bwMode="auto">
          <a:xfrm>
            <a:off x="0" y="646113"/>
            <a:ext cx="9144000" cy="6211887"/>
          </a:xfrm>
          <a:prstGeom prst="rect">
            <a:avLst/>
          </a:prstGeom>
          <a:noFill/>
          <a:ln w="9525">
            <a:noFill/>
            <a:miter lim="800000"/>
            <a:headEnd/>
            <a:tailEnd/>
          </a:ln>
        </p:spPr>
      </p:pic>
      <p:sp>
        <p:nvSpPr>
          <p:cNvPr id="2" name="1 Rectángulo"/>
          <p:cNvSpPr>
            <a:spLocks noChangeArrowheads="1"/>
          </p:cNvSpPr>
          <p:nvPr/>
        </p:nvSpPr>
        <p:spPr bwMode="auto">
          <a:xfrm>
            <a:off x="-11113" y="0"/>
            <a:ext cx="9155113"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ESTA SOMBRA NO PARECE MUY DE FIAR. APUESTO A QUE EL COYOTE LE TIENE PREPARADA UNA PEQUEÑA SORPRESA AL CORRECAMINOS. </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2290"/>
                                        </p:tgtEl>
                                        <p:attrNameLst>
                                          <p:attrName>style.visibility</p:attrName>
                                        </p:attrNameLst>
                                      </p:cBhvr>
                                      <p:to>
                                        <p:strVal val="visible"/>
                                      </p:to>
                                    </p:set>
                                    <p:anim calcmode="lin" valueType="num">
                                      <p:cBhvr>
                                        <p:cTn id="13" dur="1000" fill="hold"/>
                                        <p:tgtEl>
                                          <p:spTgt spid="12290"/>
                                        </p:tgtEl>
                                        <p:attrNameLst>
                                          <p:attrName>ppt_w</p:attrName>
                                        </p:attrNameLst>
                                      </p:cBhvr>
                                      <p:tavLst>
                                        <p:tav tm="0">
                                          <p:val>
                                            <p:fltVal val="0"/>
                                          </p:val>
                                        </p:tav>
                                        <p:tav tm="100000">
                                          <p:val>
                                            <p:strVal val="#ppt_w"/>
                                          </p:val>
                                        </p:tav>
                                      </p:tavLst>
                                    </p:anim>
                                    <p:anim calcmode="lin" valueType="num">
                                      <p:cBhvr>
                                        <p:cTn id="14" dur="1000" fill="hold"/>
                                        <p:tgtEl>
                                          <p:spTgt spid="12290"/>
                                        </p:tgtEl>
                                        <p:attrNameLst>
                                          <p:attrName>ppt_h</p:attrName>
                                        </p:attrNameLst>
                                      </p:cBhvr>
                                      <p:tavLst>
                                        <p:tav tm="0">
                                          <p:val>
                                            <p:fltVal val="0"/>
                                          </p:val>
                                        </p:tav>
                                        <p:tav tm="100000">
                                          <p:val>
                                            <p:strVal val="#ppt_h"/>
                                          </p:val>
                                        </p:tav>
                                      </p:tavLst>
                                    </p:anim>
                                    <p:animEffect transition="in" filter="fade">
                                      <p:cBhvr>
                                        <p:cTn id="15" dur="1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abyrinth Africa"/>
          <p:cNvPicPr>
            <a:picLocks noChangeAspect="1" noChangeArrowheads="1"/>
          </p:cNvPicPr>
          <p:nvPr/>
        </p:nvPicPr>
        <p:blipFill>
          <a:blip r:embed="rId2"/>
          <a:srcRect/>
          <a:stretch>
            <a:fillRect/>
          </a:stretch>
        </p:blipFill>
        <p:spPr bwMode="auto">
          <a:xfrm>
            <a:off x="0" y="369888"/>
            <a:ext cx="9144000" cy="6488112"/>
          </a:xfrm>
          <a:prstGeom prst="rect">
            <a:avLst/>
          </a:prstGeom>
          <a:noFill/>
          <a:ln w="9525">
            <a:noFill/>
            <a:miter lim="800000"/>
            <a:headEnd/>
            <a:tailEnd/>
          </a:ln>
        </p:spPr>
      </p:pic>
      <p:sp>
        <p:nvSpPr>
          <p:cNvPr id="2" name="1 Rectángulo"/>
          <p:cNvSpPr>
            <a:spLocks noChangeArrowheads="1"/>
          </p:cNvSpPr>
          <p:nvPr/>
        </p:nvSpPr>
        <p:spPr bwMode="auto">
          <a:xfrm>
            <a:off x="0" y="0"/>
            <a:ext cx="9144000" cy="338138"/>
          </a:xfrm>
          <a:prstGeom prst="rect">
            <a:avLst/>
          </a:prstGeom>
          <a:noFill/>
          <a:ln w="9525">
            <a:noFill/>
            <a:miter lim="800000"/>
            <a:headEnd/>
            <a:tailEnd/>
          </a:ln>
        </p:spPr>
        <p:txBody>
          <a:bodyPr>
            <a:spAutoFit/>
          </a:bodyPr>
          <a:lstStyle/>
          <a:p>
            <a:pPr algn="ctr"/>
            <a:r>
              <a:rPr lang="es-ES" sz="1600" b="1" i="1">
                <a:solidFill>
                  <a:schemeClr val="bg1"/>
                </a:solidFill>
                <a:latin typeface="Calibri" pitchFamily="34" charset="0"/>
              </a:rPr>
              <a:t>A LO LEJOS SE PUEDE DISTINGUIR EL LABERINTO DE OYO. </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p:cTn id="13" dur="1000" fill="hold"/>
                                        <p:tgtEl>
                                          <p:spTgt spid="13314"/>
                                        </p:tgtEl>
                                        <p:attrNameLst>
                                          <p:attrName>ppt_w</p:attrName>
                                        </p:attrNameLst>
                                      </p:cBhvr>
                                      <p:tavLst>
                                        <p:tav tm="0">
                                          <p:val>
                                            <p:fltVal val="0"/>
                                          </p:val>
                                        </p:tav>
                                        <p:tav tm="100000">
                                          <p:val>
                                            <p:strVal val="#ppt_w"/>
                                          </p:val>
                                        </p:tav>
                                      </p:tavLst>
                                    </p:anim>
                                    <p:anim calcmode="lin" valueType="num">
                                      <p:cBhvr>
                                        <p:cTn id="14" dur="1000" fill="hold"/>
                                        <p:tgtEl>
                                          <p:spTgt spid="13314"/>
                                        </p:tgtEl>
                                        <p:attrNameLst>
                                          <p:attrName>ppt_h</p:attrName>
                                        </p:attrNameLst>
                                      </p:cBhvr>
                                      <p:tavLst>
                                        <p:tav tm="0">
                                          <p:val>
                                            <p:fltVal val="0"/>
                                          </p:val>
                                        </p:tav>
                                        <p:tav tm="100000">
                                          <p:val>
                                            <p:strVal val="#ppt_h"/>
                                          </p:val>
                                        </p:tav>
                                      </p:tavLst>
                                    </p:anim>
                                    <p:animEffect transition="in" filter="fade">
                                      <p:cBhvr>
                                        <p:cTn id="15" dur="1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aberinto Africano"/>
          <p:cNvPicPr>
            <a:picLocks noChangeAspect="1" noChangeArrowheads="1"/>
          </p:cNvPicPr>
          <p:nvPr/>
        </p:nvPicPr>
        <p:blipFill>
          <a:blip r:embed="rId2"/>
          <a:srcRect/>
          <a:stretch>
            <a:fillRect/>
          </a:stretch>
        </p:blipFill>
        <p:spPr bwMode="auto">
          <a:xfrm>
            <a:off x="0" y="369888"/>
            <a:ext cx="9144000" cy="6518275"/>
          </a:xfrm>
          <a:prstGeom prst="rect">
            <a:avLst/>
          </a:prstGeom>
          <a:noFill/>
          <a:ln w="9525">
            <a:noFill/>
            <a:miter lim="800000"/>
            <a:headEnd/>
            <a:tailEnd/>
          </a:ln>
        </p:spPr>
      </p:pic>
      <p:sp>
        <p:nvSpPr>
          <p:cNvPr id="2" name="1 Rectángulo"/>
          <p:cNvSpPr>
            <a:spLocks noChangeArrowheads="1"/>
          </p:cNvSpPr>
          <p:nvPr/>
        </p:nvSpPr>
        <p:spPr bwMode="auto">
          <a:xfrm>
            <a:off x="0" y="0"/>
            <a:ext cx="9144000" cy="338138"/>
          </a:xfrm>
          <a:prstGeom prst="rect">
            <a:avLst/>
          </a:prstGeom>
          <a:noFill/>
          <a:ln w="9525">
            <a:noFill/>
            <a:miter lim="800000"/>
            <a:headEnd/>
            <a:tailEnd/>
          </a:ln>
        </p:spPr>
        <p:txBody>
          <a:bodyPr>
            <a:spAutoFit/>
          </a:bodyPr>
          <a:lstStyle/>
          <a:p>
            <a:pPr algn="ctr"/>
            <a:r>
              <a:rPr lang="es-ES" sz="1600" b="1" i="1">
                <a:solidFill>
                  <a:schemeClr val="bg1"/>
                </a:solidFill>
                <a:latin typeface="Calibri" pitchFamily="34" charset="0"/>
              </a:rPr>
              <a:t>PERDERSE EN UNO DE ESTOS LABERINTOS NO DEBE SER MUY DIVERTIDO. </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1000" fill="hold"/>
                                        <p:tgtEl>
                                          <p:spTgt spid="14338"/>
                                        </p:tgtEl>
                                        <p:attrNameLst>
                                          <p:attrName>ppt_w</p:attrName>
                                        </p:attrNameLst>
                                      </p:cBhvr>
                                      <p:tavLst>
                                        <p:tav tm="0">
                                          <p:val>
                                            <p:fltVal val="0"/>
                                          </p:val>
                                        </p:tav>
                                        <p:tav tm="100000">
                                          <p:val>
                                            <p:strVal val="#ppt_w"/>
                                          </p:val>
                                        </p:tav>
                                      </p:tavLst>
                                    </p:anim>
                                    <p:anim calcmode="lin" valueType="num">
                                      <p:cBhvr>
                                        <p:cTn id="14" dur="1000" fill="hold"/>
                                        <p:tgtEl>
                                          <p:spTgt spid="14338"/>
                                        </p:tgtEl>
                                        <p:attrNameLst>
                                          <p:attrName>ppt_h</p:attrName>
                                        </p:attrNameLst>
                                      </p:cBhvr>
                                      <p:tavLst>
                                        <p:tav tm="0">
                                          <p:val>
                                            <p:fltVal val="0"/>
                                          </p:val>
                                        </p:tav>
                                        <p:tav tm="100000">
                                          <p:val>
                                            <p:strVal val="#ppt_h"/>
                                          </p:val>
                                        </p:tav>
                                      </p:tavLst>
                                    </p:anim>
                                    <p:animEffect transition="in" filter="fade">
                                      <p:cBhvr>
                                        <p:cTn id="15" dur="1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Monolitos gigantes"/>
          <p:cNvPicPr>
            <a:picLocks noChangeAspect="1" noChangeArrowheads="1"/>
          </p:cNvPicPr>
          <p:nvPr/>
        </p:nvPicPr>
        <p:blipFill>
          <a:blip r:embed="rId2"/>
          <a:srcRect/>
          <a:stretch>
            <a:fillRect/>
          </a:stretch>
        </p:blipFill>
        <p:spPr bwMode="auto">
          <a:xfrm>
            <a:off x="-4763" y="369888"/>
            <a:ext cx="9148763" cy="6488112"/>
          </a:xfrm>
          <a:prstGeom prst="rect">
            <a:avLst/>
          </a:prstGeom>
          <a:noFill/>
          <a:ln w="9525">
            <a:noFill/>
            <a:miter lim="800000"/>
            <a:headEnd/>
            <a:tailEnd/>
          </a:ln>
        </p:spPr>
      </p:pic>
      <p:sp>
        <p:nvSpPr>
          <p:cNvPr id="2" name="1 Rectángulo"/>
          <p:cNvSpPr>
            <a:spLocks noChangeArrowheads="1"/>
          </p:cNvSpPr>
          <p:nvPr/>
        </p:nvSpPr>
        <p:spPr bwMode="auto">
          <a:xfrm>
            <a:off x="-4763" y="0"/>
            <a:ext cx="9148763" cy="338138"/>
          </a:xfrm>
          <a:prstGeom prst="rect">
            <a:avLst/>
          </a:prstGeom>
          <a:noFill/>
          <a:ln w="9525">
            <a:noFill/>
            <a:miter lim="800000"/>
            <a:headEnd/>
            <a:tailEnd/>
          </a:ln>
        </p:spPr>
        <p:txBody>
          <a:bodyPr>
            <a:spAutoFit/>
          </a:bodyPr>
          <a:lstStyle/>
          <a:p>
            <a:pPr algn="ctr"/>
            <a:r>
              <a:rPr lang="es-ES" sz="1600" b="1" i="1">
                <a:solidFill>
                  <a:schemeClr val="bg1"/>
                </a:solidFill>
                <a:latin typeface="Calibri" pitchFamily="34" charset="0"/>
              </a:rPr>
              <a:t>¿PUEDES VER LA PEQUEÑA MUJER EN LA PARTE INFERIOR DE ESTOS MONOLITOS GIGANTES? </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5362"/>
                                        </p:tgtEl>
                                        <p:attrNameLst>
                                          <p:attrName>style.visibility</p:attrName>
                                        </p:attrNameLst>
                                      </p:cBhvr>
                                      <p:to>
                                        <p:strVal val="visible"/>
                                      </p:to>
                                    </p:set>
                                    <p:anim calcmode="lin" valueType="num">
                                      <p:cBhvr>
                                        <p:cTn id="13" dur="1000" fill="hold"/>
                                        <p:tgtEl>
                                          <p:spTgt spid="15362"/>
                                        </p:tgtEl>
                                        <p:attrNameLst>
                                          <p:attrName>ppt_w</p:attrName>
                                        </p:attrNameLst>
                                      </p:cBhvr>
                                      <p:tavLst>
                                        <p:tav tm="0">
                                          <p:val>
                                            <p:fltVal val="0"/>
                                          </p:val>
                                        </p:tav>
                                        <p:tav tm="100000">
                                          <p:val>
                                            <p:strVal val="#ppt_w"/>
                                          </p:val>
                                        </p:tav>
                                      </p:tavLst>
                                    </p:anim>
                                    <p:anim calcmode="lin" valueType="num">
                                      <p:cBhvr>
                                        <p:cTn id="14" dur="1000" fill="hold"/>
                                        <p:tgtEl>
                                          <p:spTgt spid="15362"/>
                                        </p:tgtEl>
                                        <p:attrNameLst>
                                          <p:attrName>ppt_h</p:attrName>
                                        </p:attrNameLst>
                                      </p:cBhvr>
                                      <p:tavLst>
                                        <p:tav tm="0">
                                          <p:val>
                                            <p:fltVal val="0"/>
                                          </p:val>
                                        </p:tav>
                                        <p:tav tm="100000">
                                          <p:val>
                                            <p:strVal val="#ppt_h"/>
                                          </p:val>
                                        </p:tav>
                                      </p:tavLst>
                                    </p:anim>
                                    <p:animEffect transition="in" filter="fade">
                                      <p:cBhvr>
                                        <p:cTn id="15"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Lagos de Ounianga"/>
          <p:cNvPicPr>
            <a:picLocks noChangeAspect="1" noChangeArrowheads="1"/>
          </p:cNvPicPr>
          <p:nvPr/>
        </p:nvPicPr>
        <p:blipFill>
          <a:blip r:embed="rId2"/>
          <a:srcRect/>
          <a:stretch>
            <a:fillRect/>
          </a:stretch>
        </p:blipFill>
        <p:spPr bwMode="auto">
          <a:xfrm>
            <a:off x="-20638" y="646113"/>
            <a:ext cx="9164638" cy="6211887"/>
          </a:xfrm>
          <a:prstGeom prst="rect">
            <a:avLst/>
          </a:prstGeom>
          <a:noFill/>
          <a:ln w="9525">
            <a:noFill/>
            <a:miter lim="800000"/>
            <a:headEnd/>
            <a:tailEnd/>
          </a:ln>
        </p:spPr>
      </p:pic>
      <p:sp>
        <p:nvSpPr>
          <p:cNvPr id="2" name="1 Rectángulo"/>
          <p:cNvSpPr>
            <a:spLocks noChangeArrowheads="1"/>
          </p:cNvSpPr>
          <p:nvPr/>
        </p:nvSpPr>
        <p:spPr bwMode="auto">
          <a:xfrm>
            <a:off x="-20638" y="0"/>
            <a:ext cx="9164638"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EN ESTE MAR DE ARENA, LOS 18 LAGOS DE OUNIANGA SON UN VALIOSO Y BONITO RECURSO QUE JUSTO ACABAN DE CONVERTIRSE EN PATRIMONIO DE LA HUMANIDAD.</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6386"/>
                                        </p:tgtEl>
                                        <p:attrNameLst>
                                          <p:attrName>style.visibility</p:attrName>
                                        </p:attrNameLst>
                                      </p:cBhvr>
                                      <p:to>
                                        <p:strVal val="visible"/>
                                      </p:to>
                                    </p:set>
                                    <p:anim calcmode="lin" valueType="num">
                                      <p:cBhvr>
                                        <p:cTn id="13" dur="1000" fill="hold"/>
                                        <p:tgtEl>
                                          <p:spTgt spid="16386"/>
                                        </p:tgtEl>
                                        <p:attrNameLst>
                                          <p:attrName>ppt_w</p:attrName>
                                        </p:attrNameLst>
                                      </p:cBhvr>
                                      <p:tavLst>
                                        <p:tav tm="0">
                                          <p:val>
                                            <p:fltVal val="0"/>
                                          </p:val>
                                        </p:tav>
                                        <p:tav tm="100000">
                                          <p:val>
                                            <p:strVal val="#ppt_w"/>
                                          </p:val>
                                        </p:tav>
                                      </p:tavLst>
                                    </p:anim>
                                    <p:anim calcmode="lin" valueType="num">
                                      <p:cBhvr>
                                        <p:cTn id="14" dur="1000" fill="hold"/>
                                        <p:tgtEl>
                                          <p:spTgt spid="16386"/>
                                        </p:tgtEl>
                                        <p:attrNameLst>
                                          <p:attrName>ppt_h</p:attrName>
                                        </p:attrNameLst>
                                      </p:cBhvr>
                                      <p:tavLst>
                                        <p:tav tm="0">
                                          <p:val>
                                            <p:fltVal val="0"/>
                                          </p:val>
                                        </p:tav>
                                        <p:tav tm="100000">
                                          <p:val>
                                            <p:strVal val="#ppt_h"/>
                                          </p:val>
                                        </p:tav>
                                      </p:tavLst>
                                    </p:anim>
                                    <p:animEffect transition="in" filter="fade">
                                      <p:cBhvr>
                                        <p:cTn id="15"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Ounianga Unesco"/>
          <p:cNvPicPr>
            <a:picLocks noChangeAspect="1" noChangeArrowheads="1"/>
          </p:cNvPicPr>
          <p:nvPr/>
        </p:nvPicPr>
        <p:blipFill>
          <a:blip r:embed="rId2"/>
          <a:srcRect/>
          <a:stretch>
            <a:fillRect/>
          </a:stretch>
        </p:blipFill>
        <p:spPr bwMode="auto">
          <a:xfrm>
            <a:off x="0" y="635000"/>
            <a:ext cx="9144000" cy="6223000"/>
          </a:xfrm>
          <a:prstGeom prst="rect">
            <a:avLst/>
          </a:prstGeom>
          <a:noFill/>
          <a:ln w="9525">
            <a:noFill/>
            <a:miter lim="800000"/>
            <a:headEnd/>
            <a:tailEnd/>
          </a:ln>
        </p:spPr>
      </p:pic>
      <p:sp>
        <p:nvSpPr>
          <p:cNvPr id="2" name="1 Rectángulo"/>
          <p:cNvSpPr>
            <a:spLocks noChangeArrowheads="1"/>
          </p:cNvSpPr>
          <p:nvPr/>
        </p:nvSpPr>
        <p:spPr bwMode="auto">
          <a:xfrm>
            <a:off x="0" y="-11113"/>
            <a:ext cx="9144000" cy="584201"/>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ESTA ES UNA IMAGEN DE 1998 PODEMOS APRECIAR LA CARACTERÍSTICA DIVERSIDAD DE MATICES DEL AGUA, AQUÍ CON LOS VERDES Y AZULES SEPARADOS POR UNA FRANJA DE ARENA AMARILLA.</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7410"/>
                                        </p:tgtEl>
                                        <p:attrNameLst>
                                          <p:attrName>style.visibility</p:attrName>
                                        </p:attrNameLst>
                                      </p:cBhvr>
                                      <p:to>
                                        <p:strVal val="visible"/>
                                      </p:to>
                                    </p:set>
                                    <p:anim calcmode="lin" valueType="num">
                                      <p:cBhvr>
                                        <p:cTn id="13" dur="1000" fill="hold"/>
                                        <p:tgtEl>
                                          <p:spTgt spid="17410"/>
                                        </p:tgtEl>
                                        <p:attrNameLst>
                                          <p:attrName>ppt_w</p:attrName>
                                        </p:attrNameLst>
                                      </p:cBhvr>
                                      <p:tavLst>
                                        <p:tav tm="0">
                                          <p:val>
                                            <p:fltVal val="0"/>
                                          </p:val>
                                        </p:tav>
                                        <p:tav tm="100000">
                                          <p:val>
                                            <p:strVal val="#ppt_w"/>
                                          </p:val>
                                        </p:tav>
                                      </p:tavLst>
                                    </p:anim>
                                    <p:anim calcmode="lin" valueType="num">
                                      <p:cBhvr>
                                        <p:cTn id="14" dur="1000" fill="hold"/>
                                        <p:tgtEl>
                                          <p:spTgt spid="17410"/>
                                        </p:tgtEl>
                                        <p:attrNameLst>
                                          <p:attrName>ppt_h</p:attrName>
                                        </p:attrNameLst>
                                      </p:cBhvr>
                                      <p:tavLst>
                                        <p:tav tm="0">
                                          <p:val>
                                            <p:fltVal val="0"/>
                                          </p:val>
                                        </p:tav>
                                        <p:tav tm="100000">
                                          <p:val>
                                            <p:strVal val="#ppt_h"/>
                                          </p:val>
                                        </p:tav>
                                      </p:tavLst>
                                    </p:anim>
                                    <p:animEffect transition="in" filter="fade">
                                      <p:cBhvr>
                                        <p:cTn id="15" dur="1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Ounianga Serir"/>
          <p:cNvPicPr>
            <a:picLocks noChangeAspect="1" noChangeArrowheads="1"/>
          </p:cNvPicPr>
          <p:nvPr/>
        </p:nvPicPr>
        <p:blipFill>
          <a:blip r:embed="rId2"/>
          <a:srcRect/>
          <a:stretch>
            <a:fillRect/>
          </a:stretch>
        </p:blipFill>
        <p:spPr bwMode="auto">
          <a:xfrm>
            <a:off x="0" y="661988"/>
            <a:ext cx="9144000" cy="6196012"/>
          </a:xfrm>
          <a:prstGeom prst="rect">
            <a:avLst/>
          </a:prstGeom>
          <a:noFill/>
          <a:ln w="9525">
            <a:noFill/>
            <a:miter lim="800000"/>
            <a:headEnd/>
            <a:tailEnd/>
          </a:ln>
        </p:spPr>
      </p:pic>
      <p:sp>
        <p:nvSpPr>
          <p:cNvPr id="2" name="1 Rectángulo"/>
          <p:cNvSpPr>
            <a:spLocks noChangeArrowheads="1"/>
          </p:cNvSpPr>
          <p:nvPr/>
        </p:nvSpPr>
        <p:spPr bwMode="auto">
          <a:xfrm>
            <a:off x="-4763" y="15875"/>
            <a:ext cx="9148763" cy="585788"/>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YENDO HACIA EL ESTE, DESPUÉS DE UNOS 25 KILÓMETROS, SE ENCUENTRA EL GRUPO PRINCIPAL DE LOS LAGOS DEL OUNIANGA. </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8434"/>
                                        </p:tgtEl>
                                        <p:attrNameLst>
                                          <p:attrName>style.visibility</p:attrName>
                                        </p:attrNameLst>
                                      </p:cBhvr>
                                      <p:to>
                                        <p:strVal val="visible"/>
                                      </p:to>
                                    </p:set>
                                    <p:anim calcmode="lin" valueType="num">
                                      <p:cBhvr>
                                        <p:cTn id="13" dur="1000" fill="hold"/>
                                        <p:tgtEl>
                                          <p:spTgt spid="18434"/>
                                        </p:tgtEl>
                                        <p:attrNameLst>
                                          <p:attrName>ppt_w</p:attrName>
                                        </p:attrNameLst>
                                      </p:cBhvr>
                                      <p:tavLst>
                                        <p:tav tm="0">
                                          <p:val>
                                            <p:fltVal val="0"/>
                                          </p:val>
                                        </p:tav>
                                        <p:tav tm="100000">
                                          <p:val>
                                            <p:strVal val="#ppt_w"/>
                                          </p:val>
                                        </p:tav>
                                      </p:tavLst>
                                    </p:anim>
                                    <p:anim calcmode="lin" valueType="num">
                                      <p:cBhvr>
                                        <p:cTn id="14" dur="1000" fill="hold"/>
                                        <p:tgtEl>
                                          <p:spTgt spid="18434"/>
                                        </p:tgtEl>
                                        <p:attrNameLst>
                                          <p:attrName>ppt_h</p:attrName>
                                        </p:attrNameLst>
                                      </p:cBhvr>
                                      <p:tavLst>
                                        <p:tav tm="0">
                                          <p:val>
                                            <p:fltVal val="0"/>
                                          </p:val>
                                        </p:tav>
                                        <p:tav tm="100000">
                                          <p:val>
                                            <p:strVal val="#ppt_h"/>
                                          </p:val>
                                        </p:tav>
                                      </p:tavLst>
                                    </p:anim>
                                    <p:animEffect transition="in" filter="fade">
                                      <p:cBhvr>
                                        <p:cTn id="15"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Freddy Krueger Vs Wolverine"/>
          <p:cNvPicPr>
            <a:picLocks noChangeAspect="1" noChangeArrowheads="1"/>
          </p:cNvPicPr>
          <p:nvPr/>
        </p:nvPicPr>
        <p:blipFill>
          <a:blip r:embed="rId2"/>
          <a:srcRect/>
          <a:stretch>
            <a:fillRect/>
          </a:stretch>
        </p:blipFill>
        <p:spPr bwMode="auto">
          <a:xfrm>
            <a:off x="0" y="627063"/>
            <a:ext cx="9144000" cy="6230937"/>
          </a:xfrm>
          <a:prstGeom prst="rect">
            <a:avLst/>
          </a:prstGeom>
          <a:noFill/>
          <a:ln w="9525">
            <a:noFill/>
            <a:miter lim="800000"/>
            <a:headEnd/>
            <a:tailEnd/>
          </a:ln>
        </p:spPr>
      </p:pic>
      <p:sp>
        <p:nvSpPr>
          <p:cNvPr id="2" name="1 Rectángulo"/>
          <p:cNvSpPr>
            <a:spLocks noChangeArrowheads="1"/>
          </p:cNvSpPr>
          <p:nvPr/>
        </p:nvSpPr>
        <p:spPr bwMode="auto">
          <a:xfrm>
            <a:off x="0" y="-19050"/>
            <a:ext cx="9144000"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LOS LAGOS DE OUNIANGA SERIR, ESTILO FREDDY KRUEGER O LOBEZNO, COMO PREFIERAS, VISTOS DESDE LA ESTACIÓN ESPACIAL INTERNACIONAL EN 2009.</a:t>
            </a:r>
          </a:p>
        </p:txBody>
      </p:sp>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9458"/>
                                        </p:tgtEl>
                                        <p:attrNameLst>
                                          <p:attrName>style.visibility</p:attrName>
                                        </p:attrNameLst>
                                      </p:cBhvr>
                                      <p:to>
                                        <p:strVal val="visible"/>
                                      </p:to>
                                    </p:set>
                                    <p:anim calcmode="lin" valueType="num">
                                      <p:cBhvr>
                                        <p:cTn id="13" dur="1000" fill="hold"/>
                                        <p:tgtEl>
                                          <p:spTgt spid="19458"/>
                                        </p:tgtEl>
                                        <p:attrNameLst>
                                          <p:attrName>ppt_w</p:attrName>
                                        </p:attrNameLst>
                                      </p:cBhvr>
                                      <p:tavLst>
                                        <p:tav tm="0">
                                          <p:val>
                                            <p:fltVal val="0"/>
                                          </p:val>
                                        </p:tav>
                                        <p:tav tm="100000">
                                          <p:val>
                                            <p:strVal val="#ppt_w"/>
                                          </p:val>
                                        </p:tav>
                                      </p:tavLst>
                                    </p:anim>
                                    <p:anim calcmode="lin" valueType="num">
                                      <p:cBhvr>
                                        <p:cTn id="14" dur="1000" fill="hold"/>
                                        <p:tgtEl>
                                          <p:spTgt spid="19458"/>
                                        </p:tgtEl>
                                        <p:attrNameLst>
                                          <p:attrName>ppt_h</p:attrName>
                                        </p:attrNameLst>
                                      </p:cBhvr>
                                      <p:tavLst>
                                        <p:tav tm="0">
                                          <p:val>
                                            <p:fltVal val="0"/>
                                          </p:val>
                                        </p:tav>
                                        <p:tav tm="100000">
                                          <p:val>
                                            <p:strVal val="#ppt_h"/>
                                          </p:val>
                                        </p:tav>
                                      </p:tavLst>
                                    </p:anim>
                                    <p:animEffect transition="in" filter="fade">
                                      <p:cBhvr>
                                        <p:cTn id="15"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Belleza africana"/>
          <p:cNvPicPr>
            <a:picLocks noChangeAspect="1" noChangeArrowheads="1"/>
          </p:cNvPicPr>
          <p:nvPr/>
        </p:nvPicPr>
        <p:blipFill>
          <a:blip r:embed="rId2"/>
          <a:srcRect/>
          <a:stretch>
            <a:fillRect/>
          </a:stretch>
        </p:blipFill>
        <p:spPr bwMode="auto">
          <a:xfrm>
            <a:off x="0" y="646113"/>
            <a:ext cx="9144000" cy="6211887"/>
          </a:xfrm>
          <a:prstGeom prst="rect">
            <a:avLst/>
          </a:prstGeom>
          <a:noFill/>
          <a:ln w="9525">
            <a:noFill/>
            <a:miter lim="800000"/>
            <a:headEnd/>
            <a:tailEnd/>
          </a:ln>
        </p:spPr>
      </p:pic>
      <p:sp>
        <p:nvSpPr>
          <p:cNvPr id="2" name="1 Rectángulo"/>
          <p:cNvSpPr>
            <a:spLocks noChangeArrowheads="1"/>
          </p:cNvSpPr>
          <p:nvPr/>
        </p:nvSpPr>
        <p:spPr bwMode="auto">
          <a:xfrm>
            <a:off x="0" y="0"/>
            <a:ext cx="9144000" cy="58420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AQUÍ TENEMOS UNA PRECIOSA IMAGEN AÉREA DE UN LUGAR INDETERMINADO EN EL SÁHARA DE ENNEDI. ¿ALGUNA IDEA SOBRE LO QUE ESTO PUEDA SER?</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0482"/>
                                        </p:tgtEl>
                                        <p:attrNameLst>
                                          <p:attrName>style.visibility</p:attrName>
                                        </p:attrNameLst>
                                      </p:cBhvr>
                                      <p:to>
                                        <p:strVal val="visible"/>
                                      </p:to>
                                    </p:set>
                                    <p:anim calcmode="lin" valueType="num">
                                      <p:cBhvr>
                                        <p:cTn id="13" dur="1000" fill="hold"/>
                                        <p:tgtEl>
                                          <p:spTgt spid="20482"/>
                                        </p:tgtEl>
                                        <p:attrNameLst>
                                          <p:attrName>ppt_w</p:attrName>
                                        </p:attrNameLst>
                                      </p:cBhvr>
                                      <p:tavLst>
                                        <p:tav tm="0">
                                          <p:val>
                                            <p:fltVal val="0"/>
                                          </p:val>
                                        </p:tav>
                                        <p:tav tm="100000">
                                          <p:val>
                                            <p:strVal val="#ppt_w"/>
                                          </p:val>
                                        </p:tav>
                                      </p:tavLst>
                                    </p:anim>
                                    <p:anim calcmode="lin" valueType="num">
                                      <p:cBhvr>
                                        <p:cTn id="14" dur="1000" fill="hold"/>
                                        <p:tgtEl>
                                          <p:spTgt spid="20482"/>
                                        </p:tgtEl>
                                        <p:attrNameLst>
                                          <p:attrName>ppt_h</p:attrName>
                                        </p:attrNameLst>
                                      </p:cBhvr>
                                      <p:tavLst>
                                        <p:tav tm="0">
                                          <p:val>
                                            <p:fltVal val="0"/>
                                          </p:val>
                                        </p:tav>
                                        <p:tav tm="100000">
                                          <p:val>
                                            <p:strVal val="#ppt_h"/>
                                          </p:val>
                                        </p:tav>
                                      </p:tavLst>
                                    </p:anim>
                                    <p:animEffect transition="in" filter="fade">
                                      <p:cBhvr>
                                        <p:cTn id="15" dur="1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33338"/>
            <a:ext cx="9144000" cy="1076326"/>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LA MESETA DE ENNEDI , SITUADA EN EL NORESTE DEL CHAD , EN LA REGIÓN DE ENNEDI , ES UNA ARENISCA BALUARTE EN EL MEDIO DEL SAHARA . ES ATACADO POR LAS ARENAS DE TODOS LOS BANDOS, QUE INVADEN LOS VALLES PROFUNDOS DEL ENNEDI. SÓLO LAS CARAVANAS ARREGLAN PARA CRUZAR Y ESTO HACE QUE LA REGIÓN SEA UNA ZONA SUJETA A MÚLTIPLES INFLUENCIAS.</a:t>
            </a:r>
          </a:p>
        </p:txBody>
      </p:sp>
      <p:sp>
        <p:nvSpPr>
          <p:cNvPr id="3" name="2 Rectángulo"/>
          <p:cNvSpPr>
            <a:spLocks noChangeArrowheads="1"/>
          </p:cNvSpPr>
          <p:nvPr/>
        </p:nvSpPr>
        <p:spPr bwMode="auto">
          <a:xfrm>
            <a:off x="9525" y="1166813"/>
            <a:ext cx="9144000" cy="2800350"/>
          </a:xfrm>
          <a:prstGeom prst="rect">
            <a:avLst/>
          </a:prstGeom>
          <a:noFill/>
          <a:ln w="9525">
            <a:noFill/>
            <a:miter lim="800000"/>
            <a:headEnd/>
            <a:tailEnd/>
          </a:ln>
        </p:spPr>
        <p:txBody>
          <a:bodyPr>
            <a:spAutoFit/>
          </a:bodyPr>
          <a:lstStyle/>
          <a:p>
            <a:pPr algn="just"/>
            <a:r>
              <a:rPr lang="es-ES" sz="1600" b="1" i="1">
                <a:solidFill>
                  <a:schemeClr val="bg1"/>
                </a:solidFill>
                <a:latin typeface="Calibri" pitchFamily="34" charset="0"/>
              </a:rPr>
              <a:t>LA MESETA TIENE TAMBIÉN UNA RICA COLECCIÓN DE FAUNA, INCLUYENDO EJEMPLOS DEL COCODRILO DEL DESIERTO, QUE UNA VEZ EXISTIERON EN TODO EL SAHARA EN UNA ÉPOCA DE MÁS LLUVIAS ABUNDANTES (VÉASE EL NEOLÍTICO SUBPLUVIAL ). UNA CARACTERÍSTICA NOTABLE DE ESTA POBLACIÓN DE COCODRILOS ES EL ENANISMO DESARROLLADO DEBIDO A SU AISLAMIENTO, LO QUE LOS HACE INUSUAL (OTRAS POBLACIONES REMANENTES ESTOS SON O FUERON ENCONTRADAS EN MAURITANIA Y ARGELIA ). SOBREVIVEN EN SÓLO UNOS POCOS CHARCOS EN LOS CAÑONES DE LOS RÍOS DE LA ZONA, POR EJEMPLO, EL GUELTA D'ARCHEI, Y ESTÁN EN PELIGRO DE EXTINCIÓN. LOS ÚLTIMOS LEONES DEL SAHARA QUE TAMBIÉN SOBREVIVIERON AQUÍ, HASTA QUE SU EXTINCIÓN. EL ÚLTIMO LEÓNFUE VISTO EN 1940. ADEMÁS, CUALQUIER SOBREVIVIENTE DE ANTÍLOPES ORYX SCIMITAR QUE AÚN PODRÍAN VIVIR EN SU HÁBITAT NATURAL ES PROBABLE QUE SE ENCUENTRAN EN LAS REGIONES REMOTAS DE LA MESETA DE ENNEDI. TAMBIÉN ES POSIBLE QUE EL TIGRE CRYPTID ENNEDI TODAVÍA PUEDE SOBREVIVIR ALLÍ.</a:t>
            </a:r>
          </a:p>
        </p:txBody>
      </p:sp>
      <p:pic>
        <p:nvPicPr>
          <p:cNvPr id="2050" name="Picture 2" descr="news/desert-crocodile"/>
          <p:cNvPicPr>
            <a:picLocks noChangeAspect="1" noChangeArrowheads="1"/>
          </p:cNvPicPr>
          <p:nvPr/>
        </p:nvPicPr>
        <p:blipFill>
          <a:blip r:embed="rId2"/>
          <a:srcRect/>
          <a:stretch>
            <a:fillRect/>
          </a:stretch>
        </p:blipFill>
        <p:spPr bwMode="auto">
          <a:xfrm>
            <a:off x="-7938" y="4306888"/>
            <a:ext cx="3325813" cy="2551112"/>
          </a:xfrm>
          <a:prstGeom prst="rect">
            <a:avLst/>
          </a:prstGeom>
          <a:noFill/>
          <a:ln w="9525">
            <a:noFill/>
            <a:miter lim="800000"/>
            <a:headEnd/>
            <a:tailEnd/>
          </a:ln>
        </p:spPr>
      </p:pic>
      <p:pic>
        <p:nvPicPr>
          <p:cNvPr id="2052" name="Picture 4" descr="Crocodile head. © Sandscript"/>
          <p:cNvPicPr>
            <a:picLocks noChangeAspect="1" noChangeArrowheads="1"/>
          </p:cNvPicPr>
          <p:nvPr/>
        </p:nvPicPr>
        <p:blipFill>
          <a:blip r:embed="rId3"/>
          <a:srcRect/>
          <a:stretch>
            <a:fillRect/>
          </a:stretch>
        </p:blipFill>
        <p:spPr bwMode="auto">
          <a:xfrm>
            <a:off x="6011863" y="4306888"/>
            <a:ext cx="3127375" cy="2551112"/>
          </a:xfrm>
          <a:prstGeom prst="rect">
            <a:avLst/>
          </a:prstGeom>
          <a:noFill/>
          <a:ln w="9525">
            <a:noFill/>
            <a:miter lim="800000"/>
            <a:headEnd/>
            <a:tailEnd/>
          </a:ln>
        </p:spPr>
      </p:pic>
      <p:pic>
        <p:nvPicPr>
          <p:cNvPr id="2054" name="Picture 6" descr="http://www.namnewsnetwork.org/v3/countrypics/chad_map.gif"/>
          <p:cNvPicPr>
            <a:picLocks noChangeAspect="1" noChangeArrowheads="1"/>
          </p:cNvPicPr>
          <p:nvPr/>
        </p:nvPicPr>
        <p:blipFill>
          <a:blip r:embed="rId4"/>
          <a:srcRect/>
          <a:stretch>
            <a:fillRect/>
          </a:stretch>
        </p:blipFill>
        <p:spPr bwMode="auto">
          <a:xfrm>
            <a:off x="3317875" y="4306888"/>
            <a:ext cx="2736850" cy="2551112"/>
          </a:xfrm>
          <a:prstGeom prst="rect">
            <a:avLst/>
          </a:prstGeom>
          <a:noFill/>
          <a:ln w="9525">
            <a:noFill/>
            <a:miter lim="800000"/>
            <a:headEnd/>
            <a:tailEnd/>
          </a:ln>
        </p:spPr>
      </p:pic>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Effect transition="in" filter="fade">
                                      <p:cBhvr>
                                        <p:cTn id="15" dur="1000"/>
                                        <p:tgtEl>
                                          <p:spTgt spid="3"/>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1000" fill="hold"/>
                                        <p:tgtEl>
                                          <p:spTgt spid="2050"/>
                                        </p:tgtEl>
                                        <p:attrNameLst>
                                          <p:attrName>ppt_w</p:attrName>
                                        </p:attrNameLst>
                                      </p:cBhvr>
                                      <p:tavLst>
                                        <p:tav tm="0">
                                          <p:val>
                                            <p:fltVal val="0"/>
                                          </p:val>
                                        </p:tav>
                                        <p:tav tm="100000">
                                          <p:val>
                                            <p:strVal val="#ppt_w"/>
                                          </p:val>
                                        </p:tav>
                                      </p:tavLst>
                                    </p:anim>
                                    <p:anim calcmode="lin" valueType="num">
                                      <p:cBhvr>
                                        <p:cTn id="20" dur="1000" fill="hold"/>
                                        <p:tgtEl>
                                          <p:spTgt spid="2050"/>
                                        </p:tgtEl>
                                        <p:attrNameLst>
                                          <p:attrName>ppt_h</p:attrName>
                                        </p:attrNameLst>
                                      </p:cBhvr>
                                      <p:tavLst>
                                        <p:tav tm="0">
                                          <p:val>
                                            <p:fltVal val="0"/>
                                          </p:val>
                                        </p:tav>
                                        <p:tav tm="100000">
                                          <p:val>
                                            <p:strVal val="#ppt_h"/>
                                          </p:val>
                                        </p:tav>
                                      </p:tavLst>
                                    </p:anim>
                                    <p:animEffect transition="in" filter="fade">
                                      <p:cBhvr>
                                        <p:cTn id="21" dur="1000"/>
                                        <p:tgtEl>
                                          <p:spTgt spid="2050"/>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054"/>
                                        </p:tgtEl>
                                        <p:attrNameLst>
                                          <p:attrName>style.visibility</p:attrName>
                                        </p:attrNameLst>
                                      </p:cBhvr>
                                      <p:to>
                                        <p:strVal val="visible"/>
                                      </p:to>
                                    </p:set>
                                    <p:anim calcmode="lin" valueType="num">
                                      <p:cBhvr>
                                        <p:cTn id="25" dur="1000" fill="hold"/>
                                        <p:tgtEl>
                                          <p:spTgt spid="2054"/>
                                        </p:tgtEl>
                                        <p:attrNameLst>
                                          <p:attrName>ppt_w</p:attrName>
                                        </p:attrNameLst>
                                      </p:cBhvr>
                                      <p:tavLst>
                                        <p:tav tm="0">
                                          <p:val>
                                            <p:fltVal val="0"/>
                                          </p:val>
                                        </p:tav>
                                        <p:tav tm="100000">
                                          <p:val>
                                            <p:strVal val="#ppt_w"/>
                                          </p:val>
                                        </p:tav>
                                      </p:tavLst>
                                    </p:anim>
                                    <p:anim calcmode="lin" valueType="num">
                                      <p:cBhvr>
                                        <p:cTn id="26" dur="1000" fill="hold"/>
                                        <p:tgtEl>
                                          <p:spTgt spid="2054"/>
                                        </p:tgtEl>
                                        <p:attrNameLst>
                                          <p:attrName>ppt_h</p:attrName>
                                        </p:attrNameLst>
                                      </p:cBhvr>
                                      <p:tavLst>
                                        <p:tav tm="0">
                                          <p:val>
                                            <p:fltVal val="0"/>
                                          </p:val>
                                        </p:tav>
                                        <p:tav tm="100000">
                                          <p:val>
                                            <p:strVal val="#ppt_h"/>
                                          </p:val>
                                        </p:tav>
                                      </p:tavLst>
                                    </p:anim>
                                    <p:animEffect transition="in" filter="fade">
                                      <p:cBhvr>
                                        <p:cTn id="27" dur="1000"/>
                                        <p:tgtEl>
                                          <p:spTgt spid="2054"/>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052"/>
                                        </p:tgtEl>
                                        <p:attrNameLst>
                                          <p:attrName>style.visibility</p:attrName>
                                        </p:attrNameLst>
                                      </p:cBhvr>
                                      <p:to>
                                        <p:strVal val="visible"/>
                                      </p:to>
                                    </p:set>
                                    <p:anim calcmode="lin" valueType="num">
                                      <p:cBhvr>
                                        <p:cTn id="31" dur="1000" fill="hold"/>
                                        <p:tgtEl>
                                          <p:spTgt spid="2052"/>
                                        </p:tgtEl>
                                        <p:attrNameLst>
                                          <p:attrName>ppt_w</p:attrName>
                                        </p:attrNameLst>
                                      </p:cBhvr>
                                      <p:tavLst>
                                        <p:tav tm="0">
                                          <p:val>
                                            <p:fltVal val="0"/>
                                          </p:val>
                                        </p:tav>
                                        <p:tav tm="100000">
                                          <p:val>
                                            <p:strVal val="#ppt_w"/>
                                          </p:val>
                                        </p:tav>
                                      </p:tavLst>
                                    </p:anim>
                                    <p:anim calcmode="lin" valueType="num">
                                      <p:cBhvr>
                                        <p:cTn id="32" dur="1000" fill="hold"/>
                                        <p:tgtEl>
                                          <p:spTgt spid="2052"/>
                                        </p:tgtEl>
                                        <p:attrNameLst>
                                          <p:attrName>ppt_h</p:attrName>
                                        </p:attrNameLst>
                                      </p:cBhvr>
                                      <p:tavLst>
                                        <p:tav tm="0">
                                          <p:val>
                                            <p:fltVal val="0"/>
                                          </p:val>
                                        </p:tav>
                                        <p:tav tm="100000">
                                          <p:val>
                                            <p:strVal val="#ppt_h"/>
                                          </p:val>
                                        </p:tav>
                                      </p:tavLst>
                                    </p:anim>
                                    <p:animEffect transition="in" filter="fade">
                                      <p:cBhvr>
                                        <p:cTn id="33"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mathildasanthropologyblog.files.wordpress.com/2008/05/ennedi-massif-2.jpg"/>
          <p:cNvPicPr>
            <a:picLocks noChangeAspect="1" noChangeArrowheads="1"/>
          </p:cNvPicPr>
          <p:nvPr/>
        </p:nvPicPr>
        <p:blipFill>
          <a:blip r:embed="rId2"/>
          <a:srcRect/>
          <a:stretch>
            <a:fillRect/>
          </a:stretch>
        </p:blipFill>
        <p:spPr bwMode="auto">
          <a:xfrm>
            <a:off x="0" y="908050"/>
            <a:ext cx="4762500" cy="5949950"/>
          </a:xfrm>
          <a:prstGeom prst="rect">
            <a:avLst/>
          </a:prstGeom>
          <a:noFill/>
          <a:ln w="9525">
            <a:noFill/>
            <a:miter lim="800000"/>
            <a:headEnd/>
            <a:tailEnd/>
          </a:ln>
        </p:spPr>
      </p:pic>
      <p:pic>
        <p:nvPicPr>
          <p:cNvPr id="3076" name="Picture 4" descr="http://media-3.web.britannica.com/eb-media/05/84505-004-9AE8CD22.jpg"/>
          <p:cNvPicPr>
            <a:picLocks noChangeAspect="1" noChangeArrowheads="1"/>
          </p:cNvPicPr>
          <p:nvPr/>
        </p:nvPicPr>
        <p:blipFill>
          <a:blip r:embed="rId3"/>
          <a:srcRect/>
          <a:stretch>
            <a:fillRect/>
          </a:stretch>
        </p:blipFill>
        <p:spPr bwMode="auto">
          <a:xfrm>
            <a:off x="4762500" y="3400425"/>
            <a:ext cx="4384675" cy="3457575"/>
          </a:xfrm>
          <a:prstGeom prst="rect">
            <a:avLst/>
          </a:prstGeom>
          <a:noFill/>
          <a:ln w="9525">
            <a:noFill/>
            <a:miter lim="800000"/>
            <a:headEnd/>
            <a:tailEnd/>
          </a:ln>
        </p:spPr>
      </p:pic>
      <p:sp>
        <p:nvSpPr>
          <p:cNvPr id="2" name="1 Rectángulo"/>
          <p:cNvSpPr>
            <a:spLocks noChangeArrowheads="1"/>
          </p:cNvSpPr>
          <p:nvPr/>
        </p:nvSpPr>
        <p:spPr bwMode="auto">
          <a:xfrm>
            <a:off x="-12700" y="0"/>
            <a:ext cx="4751388" cy="739775"/>
          </a:xfrm>
          <a:prstGeom prst="rect">
            <a:avLst/>
          </a:prstGeom>
          <a:noFill/>
          <a:ln w="9525">
            <a:noFill/>
            <a:miter lim="800000"/>
            <a:headEnd/>
            <a:tailEnd/>
          </a:ln>
        </p:spPr>
        <p:txBody>
          <a:bodyPr>
            <a:spAutoFit/>
          </a:bodyPr>
          <a:lstStyle/>
          <a:p>
            <a:pPr algn="just"/>
            <a:r>
              <a:rPr lang="es-ES" sz="1400" b="1" i="1">
                <a:solidFill>
                  <a:schemeClr val="bg1"/>
                </a:solidFill>
                <a:latin typeface="Calibri" pitchFamily="34" charset="0"/>
              </a:rPr>
              <a:t>LOS EJEMPLOS DE PETROGLIFOS O PINTURAS RUPESTRES HAN SIDO ENCONTRADOS EN LA ZONA, POR EJEMPLO LOS QUE ESTÁN EN EL "SITIO PERDIDA" DE NIOLA DOA .</a:t>
            </a:r>
          </a:p>
        </p:txBody>
      </p:sp>
      <p:pic>
        <p:nvPicPr>
          <p:cNvPr id="3078" name="Picture 6" descr="https://encrypted-tbn3.gstatic.com/images?q=tbn:ANd9GcR0xR-gbK428L03m45m-YKT5oL4cT2555THp70x3KijelyM5ijFIQ"/>
          <p:cNvPicPr>
            <a:picLocks noChangeAspect="1" noChangeArrowheads="1"/>
          </p:cNvPicPr>
          <p:nvPr/>
        </p:nvPicPr>
        <p:blipFill>
          <a:blip r:embed="rId4"/>
          <a:srcRect/>
          <a:stretch>
            <a:fillRect/>
          </a:stretch>
        </p:blipFill>
        <p:spPr bwMode="auto">
          <a:xfrm>
            <a:off x="4738688" y="-20638"/>
            <a:ext cx="4405312" cy="3433763"/>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3078"/>
                                        </p:tgtEl>
                                        <p:attrNameLst>
                                          <p:attrName>style.visibility</p:attrName>
                                        </p:attrNameLst>
                                      </p:cBhvr>
                                      <p:to>
                                        <p:strVal val="visible"/>
                                      </p:to>
                                    </p:set>
                                    <p:anim calcmode="lin" valueType="num">
                                      <p:cBhvr>
                                        <p:cTn id="13" dur="1000" fill="hold"/>
                                        <p:tgtEl>
                                          <p:spTgt spid="3078"/>
                                        </p:tgtEl>
                                        <p:attrNameLst>
                                          <p:attrName>ppt_w</p:attrName>
                                        </p:attrNameLst>
                                      </p:cBhvr>
                                      <p:tavLst>
                                        <p:tav tm="0">
                                          <p:val>
                                            <p:fltVal val="0"/>
                                          </p:val>
                                        </p:tav>
                                        <p:tav tm="100000">
                                          <p:val>
                                            <p:strVal val="#ppt_w"/>
                                          </p:val>
                                        </p:tav>
                                      </p:tavLst>
                                    </p:anim>
                                    <p:anim calcmode="lin" valueType="num">
                                      <p:cBhvr>
                                        <p:cTn id="14" dur="1000" fill="hold"/>
                                        <p:tgtEl>
                                          <p:spTgt spid="3078"/>
                                        </p:tgtEl>
                                        <p:attrNameLst>
                                          <p:attrName>ppt_h</p:attrName>
                                        </p:attrNameLst>
                                      </p:cBhvr>
                                      <p:tavLst>
                                        <p:tav tm="0">
                                          <p:val>
                                            <p:fltVal val="0"/>
                                          </p:val>
                                        </p:tav>
                                        <p:tav tm="100000">
                                          <p:val>
                                            <p:strVal val="#ppt_h"/>
                                          </p:val>
                                        </p:tav>
                                      </p:tavLst>
                                    </p:anim>
                                    <p:animEffect transition="in" filter="fade">
                                      <p:cBhvr>
                                        <p:cTn id="15" dur="1000"/>
                                        <p:tgtEl>
                                          <p:spTgt spid="3078"/>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fltVal val="0"/>
                                          </p:val>
                                        </p:tav>
                                        <p:tav tm="100000">
                                          <p:val>
                                            <p:strVal val="#ppt_w"/>
                                          </p:val>
                                        </p:tav>
                                      </p:tavLst>
                                    </p:anim>
                                    <p:anim calcmode="lin" valueType="num">
                                      <p:cBhvr>
                                        <p:cTn id="20" dur="1000" fill="hold"/>
                                        <p:tgtEl>
                                          <p:spTgt spid="3074"/>
                                        </p:tgtEl>
                                        <p:attrNameLst>
                                          <p:attrName>ppt_h</p:attrName>
                                        </p:attrNameLst>
                                      </p:cBhvr>
                                      <p:tavLst>
                                        <p:tav tm="0">
                                          <p:val>
                                            <p:fltVal val="0"/>
                                          </p:val>
                                        </p:tav>
                                        <p:tav tm="100000">
                                          <p:val>
                                            <p:strVal val="#ppt_h"/>
                                          </p:val>
                                        </p:tav>
                                      </p:tavLst>
                                    </p:anim>
                                    <p:animEffect transition="in" filter="fade">
                                      <p:cBhvr>
                                        <p:cTn id="21" dur="1000"/>
                                        <p:tgtEl>
                                          <p:spTgt spid="3074"/>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3076"/>
                                        </p:tgtEl>
                                        <p:attrNameLst>
                                          <p:attrName>style.visibility</p:attrName>
                                        </p:attrNameLst>
                                      </p:cBhvr>
                                      <p:to>
                                        <p:strVal val="visible"/>
                                      </p:to>
                                    </p:set>
                                    <p:anim calcmode="lin" valueType="num">
                                      <p:cBhvr>
                                        <p:cTn id="25" dur="1000" fill="hold"/>
                                        <p:tgtEl>
                                          <p:spTgt spid="3076"/>
                                        </p:tgtEl>
                                        <p:attrNameLst>
                                          <p:attrName>ppt_w</p:attrName>
                                        </p:attrNameLst>
                                      </p:cBhvr>
                                      <p:tavLst>
                                        <p:tav tm="0">
                                          <p:val>
                                            <p:fltVal val="0"/>
                                          </p:val>
                                        </p:tav>
                                        <p:tav tm="100000">
                                          <p:val>
                                            <p:strVal val="#ppt_w"/>
                                          </p:val>
                                        </p:tav>
                                      </p:tavLst>
                                    </p:anim>
                                    <p:anim calcmode="lin" valueType="num">
                                      <p:cBhvr>
                                        <p:cTn id="26" dur="1000" fill="hold"/>
                                        <p:tgtEl>
                                          <p:spTgt spid="3076"/>
                                        </p:tgtEl>
                                        <p:attrNameLst>
                                          <p:attrName>ppt_h</p:attrName>
                                        </p:attrNameLst>
                                      </p:cBhvr>
                                      <p:tavLst>
                                        <p:tav tm="0">
                                          <p:val>
                                            <p:fltVal val="0"/>
                                          </p:val>
                                        </p:tav>
                                        <p:tav tm="100000">
                                          <p:val>
                                            <p:strVal val="#ppt_h"/>
                                          </p:val>
                                        </p:tav>
                                      </p:tavLst>
                                    </p:anim>
                                    <p:animEffect transition="in" filter="fade">
                                      <p:cBhvr>
                                        <p:cTn id="27"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creap.fr/imgsEnnedi/Ennedi03-Kobou.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1000" fill="hold"/>
                                        <p:tgtEl>
                                          <p:spTgt spid="11266"/>
                                        </p:tgtEl>
                                        <p:attrNameLst>
                                          <p:attrName>ppt_w</p:attrName>
                                        </p:attrNameLst>
                                      </p:cBhvr>
                                      <p:tavLst>
                                        <p:tav tm="0">
                                          <p:val>
                                            <p:fltVal val="0"/>
                                          </p:val>
                                        </p:tav>
                                        <p:tav tm="100000">
                                          <p:val>
                                            <p:strVal val="#ppt_w"/>
                                          </p:val>
                                        </p:tav>
                                      </p:tavLst>
                                    </p:anim>
                                    <p:anim calcmode="lin" valueType="num">
                                      <p:cBhvr>
                                        <p:cTn id="8" dur="1000" fill="hold"/>
                                        <p:tgtEl>
                                          <p:spTgt spid="11266"/>
                                        </p:tgtEl>
                                        <p:attrNameLst>
                                          <p:attrName>ppt_h</p:attrName>
                                        </p:attrNameLst>
                                      </p:cBhvr>
                                      <p:tavLst>
                                        <p:tav tm="0">
                                          <p:val>
                                            <p:fltVal val="0"/>
                                          </p:val>
                                        </p:tav>
                                        <p:tav tm="100000">
                                          <p:val>
                                            <p:strVal val="#ppt_h"/>
                                          </p:val>
                                        </p:tav>
                                      </p:tavLst>
                                    </p:anim>
                                    <p:animEffect transition="in" filter="fade">
                                      <p:cBhvr>
                                        <p:cTn id="9" dur="1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rchivo: 24 Kamele ziehen zur Wasserstelle im Gebirge im-Ennedi Tschad.jpg"/>
          <p:cNvPicPr>
            <a:picLocks noChangeAspect="1" noChangeArrowheads="1"/>
          </p:cNvPicPr>
          <p:nvPr/>
        </p:nvPicPr>
        <p:blipFill>
          <a:blip r:embed="rId2"/>
          <a:srcRect/>
          <a:stretch>
            <a:fillRect/>
          </a:stretch>
        </p:blipFill>
        <p:spPr bwMode="auto">
          <a:xfrm>
            <a:off x="11113" y="-12700"/>
            <a:ext cx="9132887" cy="6861175"/>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Effect transition="in" filter="fade">
                                      <p:cBhvr>
                                        <p:cTn id="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farm1.staticflickr.com/131/354946256_db7dfdbbf3_z.jpg?zz=1"/>
          <p:cNvPicPr>
            <a:picLocks noChangeAspect="1" noChangeArrowheads="1"/>
          </p:cNvPicPr>
          <p:nvPr/>
        </p:nvPicPr>
        <p:blipFill>
          <a:blip r:embed="rId2"/>
          <a:srcRect/>
          <a:stretch>
            <a:fillRect/>
          </a:stretch>
        </p:blipFill>
        <p:spPr bwMode="auto">
          <a:xfrm>
            <a:off x="-3175" y="-7938"/>
            <a:ext cx="9147175" cy="6859588"/>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fltVal val="0"/>
                                          </p:val>
                                        </p:tav>
                                        <p:tav tm="100000">
                                          <p:val>
                                            <p:strVal val="#ppt_w"/>
                                          </p:val>
                                        </p:tav>
                                      </p:tavLst>
                                    </p:anim>
                                    <p:anim calcmode="lin" valueType="num">
                                      <p:cBhvr>
                                        <p:cTn id="8" dur="1000" fill="hold"/>
                                        <p:tgtEl>
                                          <p:spTgt spid="24578"/>
                                        </p:tgtEl>
                                        <p:attrNameLst>
                                          <p:attrName>ppt_h</p:attrName>
                                        </p:attrNameLst>
                                      </p:cBhvr>
                                      <p:tavLst>
                                        <p:tav tm="0">
                                          <p:val>
                                            <p:fltVal val="0"/>
                                          </p:val>
                                        </p:tav>
                                        <p:tav tm="100000">
                                          <p:val>
                                            <p:strVal val="#ppt_h"/>
                                          </p:val>
                                        </p:tav>
                                      </p:tavLst>
                                    </p:anim>
                                    <p:animEffect transition="in" filter="fade">
                                      <p:cBhvr>
                                        <p:cTn id="9" dur="1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hirsty - Archei, Borkou-Ennedi-Tibesti"/>
          <p:cNvPicPr>
            <a:picLocks noChangeAspect="1" noChangeArrowheads="1"/>
          </p:cNvPicPr>
          <p:nvPr/>
        </p:nvPicPr>
        <p:blipFill>
          <a:blip r:embed="rId2"/>
          <a:srcRect/>
          <a:stretch>
            <a:fillRect/>
          </a:stretch>
        </p:blipFill>
        <p:spPr bwMode="auto">
          <a:xfrm>
            <a:off x="-12700" y="-31750"/>
            <a:ext cx="9156700" cy="688975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Effect transition="in" filter="fade">
                                      <p:cBhvr>
                                        <p:cTn id="9"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farm8.staticflickr.com/7050/6968746249_9f7e89770f_z.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fill="hold"/>
                                        <p:tgtEl>
                                          <p:spTgt spid="22530"/>
                                        </p:tgtEl>
                                        <p:attrNameLst>
                                          <p:attrName>ppt_w</p:attrName>
                                        </p:attrNameLst>
                                      </p:cBhvr>
                                      <p:tavLst>
                                        <p:tav tm="0">
                                          <p:val>
                                            <p:fltVal val="0"/>
                                          </p:val>
                                        </p:tav>
                                        <p:tav tm="100000">
                                          <p:val>
                                            <p:strVal val="#ppt_w"/>
                                          </p:val>
                                        </p:tav>
                                      </p:tavLst>
                                    </p:anim>
                                    <p:anim calcmode="lin" valueType="num">
                                      <p:cBhvr>
                                        <p:cTn id="8" dur="1000" fill="hold"/>
                                        <p:tgtEl>
                                          <p:spTgt spid="22530"/>
                                        </p:tgtEl>
                                        <p:attrNameLst>
                                          <p:attrName>ppt_h</p:attrName>
                                        </p:attrNameLst>
                                      </p:cBhvr>
                                      <p:tavLst>
                                        <p:tav tm="0">
                                          <p:val>
                                            <p:fltVal val="0"/>
                                          </p:val>
                                        </p:tav>
                                        <p:tav tm="100000">
                                          <p:val>
                                            <p:strVal val="#ppt_h"/>
                                          </p:val>
                                        </p:tav>
                                      </p:tavLst>
                                    </p:anim>
                                    <p:animEffect transition="in" filter="fade">
                                      <p:cBhvr>
                                        <p:cTn id="9" dur="1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tatic.panoramio.com/photos/original/396419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fltVal val="0"/>
                                          </p:val>
                                        </p:tav>
                                        <p:tav tm="100000">
                                          <p:val>
                                            <p:strVal val="#ppt_w"/>
                                          </p:val>
                                        </p:tav>
                                      </p:tavLst>
                                    </p:anim>
                                    <p:anim calcmode="lin" valueType="num">
                                      <p:cBhvr>
                                        <p:cTn id="8" dur="1000" fill="hold"/>
                                        <p:tgtEl>
                                          <p:spTgt spid="7170"/>
                                        </p:tgtEl>
                                        <p:attrNameLst>
                                          <p:attrName>ppt_h</p:attrName>
                                        </p:attrNameLst>
                                      </p:cBhvr>
                                      <p:tavLst>
                                        <p:tav tm="0">
                                          <p:val>
                                            <p:fltVal val="0"/>
                                          </p:val>
                                        </p:tav>
                                        <p:tav tm="100000">
                                          <p:val>
                                            <p:strVal val="#ppt_h"/>
                                          </p:val>
                                        </p:tav>
                                      </p:tavLst>
                                    </p:anim>
                                    <p:animEffect transition="in" filter="fade">
                                      <p:cBhvr>
                                        <p:cTn id="9"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journaldutrek.com/upload/le/lennedi-et-le-gouffre-de-koboua-perle-du-tchad-634/lennedi-et-le-gouffre-de-koboua-perle-du-tchad-63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Effect transition="in" filter="fade">
                                      <p:cBhvr>
                                        <p:cTn id="9"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aaj.americanalpineclub.org/wp-content/uploads/2011/05/Synnott-Ennedi-Driving-Chin-we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000" fill="hold"/>
                                        <p:tgtEl>
                                          <p:spTgt spid="9218"/>
                                        </p:tgtEl>
                                        <p:attrNameLst>
                                          <p:attrName>ppt_w</p:attrName>
                                        </p:attrNameLst>
                                      </p:cBhvr>
                                      <p:tavLst>
                                        <p:tav tm="0">
                                          <p:val>
                                            <p:fltVal val="0"/>
                                          </p:val>
                                        </p:tav>
                                        <p:tav tm="100000">
                                          <p:val>
                                            <p:strVal val="#ppt_w"/>
                                          </p:val>
                                        </p:tav>
                                      </p:tavLst>
                                    </p:anim>
                                    <p:anim calcmode="lin" valueType="num">
                                      <p:cBhvr>
                                        <p:cTn id="8" dur="1000" fill="hold"/>
                                        <p:tgtEl>
                                          <p:spTgt spid="9218"/>
                                        </p:tgtEl>
                                        <p:attrNameLst>
                                          <p:attrName>ppt_h</p:attrName>
                                        </p:attrNameLst>
                                      </p:cBhvr>
                                      <p:tavLst>
                                        <p:tav tm="0">
                                          <p:val>
                                            <p:fltVal val="0"/>
                                          </p:val>
                                        </p:tav>
                                        <p:tav tm="100000">
                                          <p:val>
                                            <p:strVal val="#ppt_h"/>
                                          </p:val>
                                        </p:tav>
                                      </p:tavLst>
                                    </p:anim>
                                    <p:animEffect transition="in" filter="fade">
                                      <p:cBhvr>
                                        <p:cTn id="9"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Users\USUARIO\Desktop\Imagen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random/>
    <p:sndAc>
      <p:stSnd>
        <p:snd r:embed="rId2" name="toto - africa (remix).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Effect transition="in" filter="fade">
                                      <p:cBhvr>
                                        <p:cTn id="9"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mw2.google.com/mw-panoramio/photos/medium/396410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Effect transition="in" filter="fade">
                                      <p:cBhvr>
                                        <p:cTn id="9" dur="1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naturalarches.org/gallery_files/Chad-SouthwestEnnedi.jpg"/>
          <p:cNvPicPr>
            <a:picLocks noChangeAspect="1" noChangeArrowheads="1"/>
          </p:cNvPicPr>
          <p:nvPr/>
        </p:nvPicPr>
        <p:blipFill>
          <a:blip r:embed="rId2"/>
          <a:srcRect/>
          <a:stretch>
            <a:fillRect/>
          </a:stretch>
        </p:blipFill>
        <p:spPr bwMode="auto">
          <a:xfrm>
            <a:off x="0" y="0"/>
            <a:ext cx="9144000" cy="6850063"/>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000" fill="hold"/>
                                        <p:tgtEl>
                                          <p:spTgt spid="15362"/>
                                        </p:tgtEl>
                                        <p:attrNameLst>
                                          <p:attrName>ppt_w</p:attrName>
                                        </p:attrNameLst>
                                      </p:cBhvr>
                                      <p:tavLst>
                                        <p:tav tm="0">
                                          <p:val>
                                            <p:fltVal val="0"/>
                                          </p:val>
                                        </p:tav>
                                        <p:tav tm="100000">
                                          <p:val>
                                            <p:strVal val="#ppt_w"/>
                                          </p:val>
                                        </p:tav>
                                      </p:tavLst>
                                    </p:anim>
                                    <p:anim calcmode="lin" valueType="num">
                                      <p:cBhvr>
                                        <p:cTn id="8" dur="1000" fill="hold"/>
                                        <p:tgtEl>
                                          <p:spTgt spid="15362"/>
                                        </p:tgtEl>
                                        <p:attrNameLst>
                                          <p:attrName>ppt_h</p:attrName>
                                        </p:attrNameLst>
                                      </p:cBhvr>
                                      <p:tavLst>
                                        <p:tav tm="0">
                                          <p:val>
                                            <p:fltVal val="0"/>
                                          </p:val>
                                        </p:tav>
                                        <p:tav tm="100000">
                                          <p:val>
                                            <p:strVal val="#ppt_h"/>
                                          </p:val>
                                        </p:tav>
                                      </p:tavLst>
                                    </p:anim>
                                    <p:animEffect transition="in" filter="fade">
                                      <p:cBhvr>
                                        <p:cTn id="9"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210countries.com/wp-content/uploads/2012/01/ennedi-arc1.jpg"/>
          <p:cNvPicPr>
            <a:picLocks noChangeAspect="1" noChangeArrowheads="1"/>
          </p:cNvPicPr>
          <p:nvPr/>
        </p:nvPicPr>
        <p:blipFill>
          <a:blip r:embed="rId2"/>
          <a:srcRect/>
          <a:stretch>
            <a:fillRect/>
          </a:stretch>
        </p:blipFill>
        <p:spPr bwMode="auto">
          <a:xfrm>
            <a:off x="-23813" y="0"/>
            <a:ext cx="9167813"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fltVal val="0"/>
                                          </p:val>
                                        </p:tav>
                                        <p:tav tm="100000">
                                          <p:val>
                                            <p:strVal val="#ppt_w"/>
                                          </p:val>
                                        </p:tav>
                                      </p:tavLst>
                                    </p:anim>
                                    <p:anim calcmode="lin" valueType="num">
                                      <p:cBhvr>
                                        <p:cTn id="8" dur="1000" fill="hold"/>
                                        <p:tgtEl>
                                          <p:spTgt spid="16386"/>
                                        </p:tgtEl>
                                        <p:attrNameLst>
                                          <p:attrName>ppt_h</p:attrName>
                                        </p:attrNameLst>
                                      </p:cBhvr>
                                      <p:tavLst>
                                        <p:tav tm="0">
                                          <p:val>
                                            <p:fltVal val="0"/>
                                          </p:val>
                                        </p:tav>
                                        <p:tav tm="100000">
                                          <p:val>
                                            <p:strVal val="#ppt_h"/>
                                          </p:val>
                                        </p:tav>
                                      </p:tavLst>
                                    </p:anim>
                                    <p:animEffect transition="in" filter="fade">
                                      <p:cBhvr>
                                        <p:cTn id="9"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lh4.ggpht.com/-RJc7AEsyVYo/SQaXYWckBxI/AAAAAAAAFsE/BKspTuYdlQ4/42-16923054.jpg"/>
          <p:cNvPicPr>
            <a:picLocks noChangeAspect="1" noChangeArrowheads="1"/>
          </p:cNvPicPr>
          <p:nvPr/>
        </p:nvPicPr>
        <p:blipFill>
          <a:blip r:embed="rId2"/>
          <a:srcRect/>
          <a:stretch>
            <a:fillRect/>
          </a:stretch>
        </p:blipFill>
        <p:spPr bwMode="auto">
          <a:xfrm>
            <a:off x="0" y="-963613"/>
            <a:ext cx="9144000" cy="7813676"/>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fltVal val="0"/>
                                          </p:val>
                                        </p:tav>
                                        <p:tav tm="100000">
                                          <p:val>
                                            <p:strVal val="#ppt_w"/>
                                          </p:val>
                                        </p:tav>
                                      </p:tavLst>
                                    </p:anim>
                                    <p:anim calcmode="lin" valueType="num">
                                      <p:cBhvr>
                                        <p:cTn id="8" dur="1000" fill="hold"/>
                                        <p:tgtEl>
                                          <p:spTgt spid="17410"/>
                                        </p:tgtEl>
                                        <p:attrNameLst>
                                          <p:attrName>ppt_h</p:attrName>
                                        </p:attrNameLst>
                                      </p:cBhvr>
                                      <p:tavLst>
                                        <p:tav tm="0">
                                          <p:val>
                                            <p:fltVal val="0"/>
                                          </p:val>
                                        </p:tav>
                                        <p:tav tm="100000">
                                          <p:val>
                                            <p:strVal val="#ppt_h"/>
                                          </p:val>
                                        </p:tav>
                                      </p:tavLst>
                                    </p:anim>
                                    <p:animEffect transition="in" filter="fade">
                                      <p:cBhvr>
                                        <p:cTn id="9" dur="1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nationalgeographicstock.com/comp/04/465/1062182.jpg"/>
          <p:cNvPicPr>
            <a:picLocks noChangeAspect="1" noChangeArrowheads="1"/>
          </p:cNvPicPr>
          <p:nvPr/>
        </p:nvPicPr>
        <p:blipFill>
          <a:blip r:embed="rId2"/>
          <a:srcRect/>
          <a:stretch>
            <a:fillRect/>
          </a:stretch>
        </p:blipFill>
        <p:spPr bwMode="auto">
          <a:xfrm>
            <a:off x="0" y="0"/>
            <a:ext cx="9144000" cy="6869113"/>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ppt_w</p:attrName>
                                        </p:attrNameLst>
                                      </p:cBhvr>
                                      <p:tavLst>
                                        <p:tav tm="0">
                                          <p:val>
                                            <p:fltVal val="0"/>
                                          </p:val>
                                        </p:tav>
                                        <p:tav tm="100000">
                                          <p:val>
                                            <p:strVal val="#ppt_w"/>
                                          </p:val>
                                        </p:tav>
                                      </p:tavLst>
                                    </p:anim>
                                    <p:anim calcmode="lin" valueType="num">
                                      <p:cBhvr>
                                        <p:cTn id="8" dur="1000" fill="hold"/>
                                        <p:tgtEl>
                                          <p:spTgt spid="18434"/>
                                        </p:tgtEl>
                                        <p:attrNameLst>
                                          <p:attrName>ppt_h</p:attrName>
                                        </p:attrNameLst>
                                      </p:cBhvr>
                                      <p:tavLst>
                                        <p:tav tm="0">
                                          <p:val>
                                            <p:fltVal val="0"/>
                                          </p:val>
                                        </p:tav>
                                        <p:tav tm="100000">
                                          <p:val>
                                            <p:strVal val="#ppt_h"/>
                                          </p:val>
                                        </p:tav>
                                      </p:tavLst>
                                    </p:anim>
                                    <p:animEffect transition="in" filter="fade">
                                      <p:cBhvr>
                                        <p:cTn id="9"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farm8.staticflickr.com/7205/6890144123_0552e79edd_z.jpg"/>
          <p:cNvPicPr>
            <a:picLocks noChangeAspect="1" noChangeArrowheads="1"/>
          </p:cNvPicPr>
          <p:nvPr/>
        </p:nvPicPr>
        <p:blipFill>
          <a:blip r:embed="rId2"/>
          <a:srcRect/>
          <a:stretch>
            <a:fillRect/>
          </a:stretch>
        </p:blipFill>
        <p:spPr bwMode="auto">
          <a:xfrm>
            <a:off x="-26988" y="0"/>
            <a:ext cx="9170988"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1000" fill="hold"/>
                                        <p:tgtEl>
                                          <p:spTgt spid="21506"/>
                                        </p:tgtEl>
                                        <p:attrNameLst>
                                          <p:attrName>ppt_w</p:attrName>
                                        </p:attrNameLst>
                                      </p:cBhvr>
                                      <p:tavLst>
                                        <p:tav tm="0">
                                          <p:val>
                                            <p:fltVal val="0"/>
                                          </p:val>
                                        </p:tav>
                                        <p:tav tm="100000">
                                          <p:val>
                                            <p:strVal val="#ppt_w"/>
                                          </p:val>
                                        </p:tav>
                                      </p:tavLst>
                                    </p:anim>
                                    <p:anim calcmode="lin" valueType="num">
                                      <p:cBhvr>
                                        <p:cTn id="8" dur="1000" fill="hold"/>
                                        <p:tgtEl>
                                          <p:spTgt spid="21506"/>
                                        </p:tgtEl>
                                        <p:attrNameLst>
                                          <p:attrName>ppt_h</p:attrName>
                                        </p:attrNameLst>
                                      </p:cBhvr>
                                      <p:tavLst>
                                        <p:tav tm="0">
                                          <p:val>
                                            <p:fltVal val="0"/>
                                          </p:val>
                                        </p:tav>
                                        <p:tav tm="100000">
                                          <p:val>
                                            <p:strVal val="#ppt_h"/>
                                          </p:val>
                                        </p:tav>
                                      </p:tavLst>
                                    </p:anim>
                                    <p:animEffect transition="in" filter="fade">
                                      <p:cBhvr>
                                        <p:cTn id="9"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aaj.americanalpineclub.org/wp-content/uploads/2011/05/Synnott-Wine-Bottle-Climb-Chin-we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1000" fill="hold"/>
                                        <p:tgtEl>
                                          <p:spTgt spid="23554"/>
                                        </p:tgtEl>
                                        <p:attrNameLst>
                                          <p:attrName>ppt_w</p:attrName>
                                        </p:attrNameLst>
                                      </p:cBhvr>
                                      <p:tavLst>
                                        <p:tav tm="0">
                                          <p:val>
                                            <p:fltVal val="0"/>
                                          </p:val>
                                        </p:tav>
                                        <p:tav tm="100000">
                                          <p:val>
                                            <p:strVal val="#ppt_w"/>
                                          </p:val>
                                        </p:tav>
                                      </p:tavLst>
                                    </p:anim>
                                    <p:anim calcmode="lin" valueType="num">
                                      <p:cBhvr>
                                        <p:cTn id="8" dur="1000" fill="hold"/>
                                        <p:tgtEl>
                                          <p:spTgt spid="23554"/>
                                        </p:tgtEl>
                                        <p:attrNameLst>
                                          <p:attrName>ppt_h</p:attrName>
                                        </p:attrNameLst>
                                      </p:cBhvr>
                                      <p:tavLst>
                                        <p:tav tm="0">
                                          <p:val>
                                            <p:fltVal val="0"/>
                                          </p:val>
                                        </p:tav>
                                        <p:tav tm="100000">
                                          <p:val>
                                            <p:strVal val="#ppt_h"/>
                                          </p:val>
                                        </p:tav>
                                      </p:tavLst>
                                    </p:anim>
                                    <p:animEffect transition="in" filter="fade">
                                      <p:cBhvr>
                                        <p:cTn id="9" dur="1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mountainfilm.org/files/images/films/MF11-FILM-Towers_of_Ennedi-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000" fill="hold"/>
                                        <p:tgtEl>
                                          <p:spTgt spid="13314"/>
                                        </p:tgtEl>
                                        <p:attrNameLst>
                                          <p:attrName>ppt_w</p:attrName>
                                        </p:attrNameLst>
                                      </p:cBhvr>
                                      <p:tavLst>
                                        <p:tav tm="0">
                                          <p:val>
                                            <p:fltVal val="0"/>
                                          </p:val>
                                        </p:tav>
                                        <p:tav tm="100000">
                                          <p:val>
                                            <p:strVal val="#ppt_w"/>
                                          </p:val>
                                        </p:tav>
                                      </p:tavLst>
                                    </p:anim>
                                    <p:anim calcmode="lin" valueType="num">
                                      <p:cBhvr>
                                        <p:cTn id="8" dur="1000" fill="hold"/>
                                        <p:tgtEl>
                                          <p:spTgt spid="13314"/>
                                        </p:tgtEl>
                                        <p:attrNameLst>
                                          <p:attrName>ppt_h</p:attrName>
                                        </p:attrNameLst>
                                      </p:cBhvr>
                                      <p:tavLst>
                                        <p:tav tm="0">
                                          <p:val>
                                            <p:fltVal val="0"/>
                                          </p:val>
                                        </p:tav>
                                        <p:tav tm="100000">
                                          <p:val>
                                            <p:strVal val="#ppt_h"/>
                                          </p:val>
                                        </p:tav>
                                      </p:tavLst>
                                    </p:anim>
                                    <p:animEffect transition="in" filter="fade">
                                      <p:cBhvr>
                                        <p:cTn id="9" dur="1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telegraph.co.uk/multimedia/archive/01914/camp-night_1914194i.jpg"/>
          <p:cNvPicPr>
            <a:picLocks noChangeAspect="1" noChangeArrowheads="1"/>
          </p:cNvPicPr>
          <p:nvPr/>
        </p:nvPicPr>
        <p:blipFill>
          <a:blip r:embed="rId2"/>
          <a:srcRect/>
          <a:stretch>
            <a:fillRect/>
          </a:stretch>
        </p:blipFill>
        <p:spPr bwMode="auto">
          <a:xfrm>
            <a:off x="-4763" y="0"/>
            <a:ext cx="9148763"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1000" fill="hold"/>
                                        <p:tgtEl>
                                          <p:spTgt spid="19458"/>
                                        </p:tgtEl>
                                        <p:attrNameLst>
                                          <p:attrName>ppt_w</p:attrName>
                                        </p:attrNameLst>
                                      </p:cBhvr>
                                      <p:tavLst>
                                        <p:tav tm="0">
                                          <p:val>
                                            <p:fltVal val="0"/>
                                          </p:val>
                                        </p:tav>
                                        <p:tav tm="100000">
                                          <p:val>
                                            <p:strVal val="#ppt_w"/>
                                          </p:val>
                                        </p:tav>
                                      </p:tavLst>
                                    </p:anim>
                                    <p:anim calcmode="lin" valueType="num">
                                      <p:cBhvr>
                                        <p:cTn id="8" dur="1000" fill="hold"/>
                                        <p:tgtEl>
                                          <p:spTgt spid="19458"/>
                                        </p:tgtEl>
                                        <p:attrNameLst>
                                          <p:attrName>ppt_h</p:attrName>
                                        </p:attrNameLst>
                                      </p:cBhvr>
                                      <p:tavLst>
                                        <p:tav tm="0">
                                          <p:val>
                                            <p:fltVal val="0"/>
                                          </p:val>
                                        </p:tav>
                                        <p:tav tm="100000">
                                          <p:val>
                                            <p:strVal val="#ppt_h"/>
                                          </p:val>
                                        </p:tav>
                                      </p:tavLst>
                                    </p:anim>
                                    <p:animEffect transition="in" filter="fade">
                                      <p:cBhvr>
                                        <p:cTn id="9"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images.cdn.fotopedia.com/flickr-2393089977-hd/Countries_of_the_World/Africa/Chad/Sunset_on_the_Ennedi.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1000" fill="hold"/>
                                        <p:tgtEl>
                                          <p:spTgt spid="20482"/>
                                        </p:tgtEl>
                                        <p:attrNameLst>
                                          <p:attrName>ppt_w</p:attrName>
                                        </p:attrNameLst>
                                      </p:cBhvr>
                                      <p:tavLst>
                                        <p:tav tm="0">
                                          <p:val>
                                            <p:fltVal val="0"/>
                                          </p:val>
                                        </p:tav>
                                        <p:tav tm="100000">
                                          <p:val>
                                            <p:strVal val="#ppt_w"/>
                                          </p:val>
                                        </p:tav>
                                      </p:tavLst>
                                    </p:anim>
                                    <p:anim calcmode="lin" valueType="num">
                                      <p:cBhvr>
                                        <p:cTn id="8" dur="1000" fill="hold"/>
                                        <p:tgtEl>
                                          <p:spTgt spid="20482"/>
                                        </p:tgtEl>
                                        <p:attrNameLst>
                                          <p:attrName>ppt_h</p:attrName>
                                        </p:attrNameLst>
                                      </p:cBhvr>
                                      <p:tavLst>
                                        <p:tav tm="0">
                                          <p:val>
                                            <p:fltVal val="0"/>
                                          </p:val>
                                        </p:tav>
                                        <p:tav tm="100000">
                                          <p:val>
                                            <p:strVal val="#ppt_h"/>
                                          </p:val>
                                        </p:tav>
                                      </p:tavLst>
                                    </p:anim>
                                    <p:animEffect transition="in" filter="fade">
                                      <p:cBhvr>
                                        <p:cTn id="9" dur="1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C:\Users\USUARIO\Desktop\Imagen2.jpg"/>
          <p:cNvPicPr>
            <a:picLocks noChangeAspect="1" noChangeArrowheads="1"/>
          </p:cNvPicPr>
          <p:nvPr/>
        </p:nvPicPr>
        <p:blipFill>
          <a:blip r:embed="rId2"/>
          <a:srcRect/>
          <a:stretch>
            <a:fillRect/>
          </a:stretch>
        </p:blipFill>
        <p:spPr bwMode="auto">
          <a:xfrm>
            <a:off x="0" y="-25400"/>
            <a:ext cx="9144000" cy="6883400"/>
          </a:xfrm>
          <a:prstGeom prst="rect">
            <a:avLst/>
          </a:prstGeom>
          <a:noFill/>
          <a:ln w="9525">
            <a:noFill/>
            <a:miter lim="800000"/>
            <a:headEnd/>
            <a:tailEnd/>
          </a:ln>
        </p:spPr>
      </p:pic>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p:cTn id="7" dur="1000" fill="hold"/>
                                        <p:tgtEl>
                                          <p:spTgt spid="26627"/>
                                        </p:tgtEl>
                                        <p:attrNameLst>
                                          <p:attrName>ppt_w</p:attrName>
                                        </p:attrNameLst>
                                      </p:cBhvr>
                                      <p:tavLst>
                                        <p:tav tm="0">
                                          <p:val>
                                            <p:fltVal val="0"/>
                                          </p:val>
                                        </p:tav>
                                        <p:tav tm="100000">
                                          <p:val>
                                            <p:strVal val="#ppt_w"/>
                                          </p:val>
                                        </p:tav>
                                      </p:tavLst>
                                    </p:anim>
                                    <p:anim calcmode="lin" valueType="num">
                                      <p:cBhvr>
                                        <p:cTn id="8" dur="1000" fill="hold"/>
                                        <p:tgtEl>
                                          <p:spTgt spid="26627"/>
                                        </p:tgtEl>
                                        <p:attrNameLst>
                                          <p:attrName>ppt_h</p:attrName>
                                        </p:attrNameLst>
                                      </p:cBhvr>
                                      <p:tavLst>
                                        <p:tav tm="0">
                                          <p:val>
                                            <p:fltVal val="0"/>
                                          </p:val>
                                        </p:tav>
                                        <p:tav tm="100000">
                                          <p:val>
                                            <p:strVal val="#ppt_h"/>
                                          </p:val>
                                        </p:tav>
                                      </p:tavLst>
                                    </p:anim>
                                    <p:anim calcmode="lin" valueType="num">
                                      <p:cBhvr>
                                        <p:cTn id="9" dur="1000" fill="hold"/>
                                        <p:tgtEl>
                                          <p:spTgt spid="266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662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África. Chad. Desier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África. Chad. Desierto</Template>
  <TotalTime>1</TotalTime>
  <Words>957</Words>
  <Application>Microsoft Office PowerPoint</Application>
  <PresentationFormat>Presentación en pantalla (4:3)</PresentationFormat>
  <Paragraphs>27</Paragraphs>
  <Slides>42</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42</vt:i4>
      </vt:variant>
    </vt:vector>
  </HeadingPairs>
  <TitlesOfParts>
    <vt:vector size="46" baseType="lpstr">
      <vt:lpstr>Calibri</vt:lpstr>
      <vt:lpstr>Arial</vt:lpstr>
      <vt:lpstr>África. Chad. Desierto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2016-01-13T21:09:21Z</dcterms:created>
  <dcterms:modified xsi:type="dcterms:W3CDTF">2016-01-13T21:11:01Z</dcterms:modified>
</cp:coreProperties>
</file>