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68" r:id="rId3"/>
    <p:sldId id="340" r:id="rId4"/>
    <p:sldId id="257" r:id="rId5"/>
    <p:sldId id="273" r:id="rId6"/>
    <p:sldId id="324" r:id="rId7"/>
    <p:sldId id="295" r:id="rId8"/>
    <p:sldId id="304" r:id="rId9"/>
    <p:sldId id="300" r:id="rId10"/>
    <p:sldId id="267" r:id="rId11"/>
    <p:sldId id="320" r:id="rId12"/>
    <p:sldId id="288" r:id="rId13"/>
    <p:sldId id="272" r:id="rId14"/>
    <p:sldId id="363" r:id="rId15"/>
    <p:sldId id="364" r:id="rId16"/>
    <p:sldId id="306" r:id="rId17"/>
    <p:sldId id="279" r:id="rId18"/>
    <p:sldId id="343" r:id="rId19"/>
    <p:sldId id="333" r:id="rId20"/>
    <p:sldId id="361" r:id="rId21"/>
    <p:sldId id="315" r:id="rId22"/>
    <p:sldId id="314" r:id="rId23"/>
    <p:sldId id="321" r:id="rId24"/>
    <p:sldId id="286" r:id="rId25"/>
    <p:sldId id="271" r:id="rId26"/>
    <p:sldId id="282" r:id="rId27"/>
    <p:sldId id="256" r:id="rId28"/>
    <p:sldId id="356" r:id="rId29"/>
    <p:sldId id="347" r:id="rId30"/>
    <p:sldId id="350" r:id="rId31"/>
    <p:sldId id="294" r:id="rId32"/>
    <p:sldId id="328" r:id="rId33"/>
    <p:sldId id="330" r:id="rId34"/>
    <p:sldId id="285" r:id="rId35"/>
    <p:sldId id="348" r:id="rId36"/>
    <p:sldId id="332" r:id="rId37"/>
    <p:sldId id="303" r:id="rId38"/>
    <p:sldId id="327" r:id="rId39"/>
    <p:sldId id="329" r:id="rId40"/>
    <p:sldId id="331" r:id="rId41"/>
    <p:sldId id="334" r:id="rId42"/>
    <p:sldId id="355" r:id="rId43"/>
    <p:sldId id="354" r:id="rId44"/>
    <p:sldId id="268" r:id="rId45"/>
    <p:sldId id="366" r:id="rId46"/>
    <p:sldId id="277" r:id="rId47"/>
    <p:sldId id="367" r:id="rId48"/>
    <p:sldId id="349" r:id="rId49"/>
    <p:sldId id="336" r:id="rId50"/>
    <p:sldId id="346" r:id="rId51"/>
    <p:sldId id="326" r:id="rId52"/>
    <p:sldId id="298" r:id="rId53"/>
    <p:sldId id="325" r:id="rId54"/>
    <p:sldId id="369" r:id="rId55"/>
    <p:sldId id="358" r:id="rId56"/>
    <p:sldId id="345" r:id="rId57"/>
    <p:sldId id="341" r:id="rId58"/>
    <p:sldId id="370" r:id="rId5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VaHYfg/51GEQvUuIyykQ==" hashData="CFp+RIcs3Rgf/QEtzE01xFBq0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5858"/>
    <a:srgbClr val="FF6600"/>
    <a:srgbClr val="99FF66"/>
    <a:srgbClr val="D29F44"/>
    <a:srgbClr val="BF8B2D"/>
    <a:srgbClr val="D4DE0E"/>
    <a:srgbClr val="CBA20D"/>
    <a:srgbClr val="8F68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jpe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image" Target="../media/image83.jpe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image" Target="../media/image114.jpe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7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8847F-5912-400D-8F33-FAD92DEDDF6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8005946"/>
      </p:ext>
    </p:extLst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F0AE2-7116-4556-B9A6-ACB49532720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639562"/>
      </p:ext>
    </p:extLst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006C9-A7FF-450D-8CE5-AD0FFDF730C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2805987"/>
      </p:ext>
    </p:extLst>
  </p:cSld>
  <p:clrMapOvr>
    <a:masterClrMapping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4661A-4F0C-4DF8-A1BA-0BDC3933DDB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4577096"/>
      </p:ext>
    </p:extLst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CF983-43D9-4F2A-84A8-7A22B30FBCF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2646809"/>
      </p:ext>
    </p:extLst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E9198-176E-4DB5-BF40-762CFE6E222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822132"/>
      </p:ext>
    </p:extLst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F856E-D9A5-4A9F-8C46-5E451DE407E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1821076"/>
      </p:ext>
    </p:extLst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764A5-E872-4C7A-B893-36D76BA54A6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5817640"/>
      </p:ext>
    </p:extLst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B6E3B-CB6E-4EA9-B31D-25C6DAA84DE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0409040"/>
      </p:ext>
    </p:extLst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E3829-978D-406F-8BED-7089DF4729C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1451751"/>
      </p:ext>
    </p:extLst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C2420-3062-469E-AF4C-8A9F261C51E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5437696"/>
      </p:ext>
    </p:extLst>
  </p:cSld>
  <p:clrMapOvr>
    <a:masterClrMapping/>
  </p:clrMapOvr>
  <p:transition advClick="0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263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D28726-D1A7-4D44-BAB8-FBB2A76953CF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0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85.jpeg"/><Relationship Id="rId7" Type="http://schemas.openxmlformats.org/officeDocument/2006/relationships/image" Target="../media/image8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6.jpeg"/><Relationship Id="rId11" Type="http://schemas.openxmlformats.org/officeDocument/2006/relationships/image" Target="../media/image89.jpeg"/><Relationship Id="rId5" Type="http://schemas.openxmlformats.org/officeDocument/2006/relationships/image" Target="../media/image83.jpeg"/><Relationship Id="rId10" Type="http://schemas.openxmlformats.org/officeDocument/2006/relationships/image" Target="../media/image88.jpeg"/><Relationship Id="rId4" Type="http://schemas.openxmlformats.org/officeDocument/2006/relationships/oleObject" Target="../embeddings/oleObject3.bin"/><Relationship Id="rId9" Type="http://schemas.openxmlformats.org/officeDocument/2006/relationships/image" Target="../media/image8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gi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7" Type="http://schemas.openxmlformats.org/officeDocument/2006/relationships/image" Target="../media/image1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4.jpeg"/><Relationship Id="rId4" Type="http://schemas.openxmlformats.org/officeDocument/2006/relationships/oleObject" Target="../embeddings/oleObject5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7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9.jpeg"/><Relationship Id="rId4" Type="http://schemas.openxmlformats.org/officeDocument/2006/relationships/image" Target="../media/image3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9.png"/><Relationship Id="rId10" Type="http://schemas.openxmlformats.org/officeDocument/2006/relationships/image" Target="../media/image1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5" name="Picture 3" descr="Unbenannt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844675"/>
            <a:ext cx="6826250" cy="450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5956" name="WordArt 4" descr="Leo1"/>
          <p:cNvSpPr>
            <a:spLocks noChangeArrowheads="1" noChangeShapeType="1" noTextEdit="1"/>
          </p:cNvSpPr>
          <p:nvPr/>
        </p:nvSpPr>
        <p:spPr bwMode="auto">
          <a:xfrm>
            <a:off x="468313" y="114300"/>
            <a:ext cx="3384550" cy="1584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44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latin typeface="Arial Black"/>
              </a:rPr>
              <a:t>África</a:t>
            </a:r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advClick="0" advTm="5000">
    <p:sndAc>
      <p:stSnd>
        <p:snd r:embed="rId2" name="Final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9091" name="Picture 3" descr="nbenannt4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1557338"/>
            <a:ext cx="8497887" cy="368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6" name="WordArt 8" descr="Leo1"/>
          <p:cNvSpPr>
            <a:spLocks noChangeArrowheads="1" noChangeShapeType="1" noTextEdit="1"/>
          </p:cNvSpPr>
          <p:nvPr/>
        </p:nvSpPr>
        <p:spPr bwMode="auto">
          <a:xfrm>
            <a:off x="468313" y="5876925"/>
            <a:ext cx="1728787" cy="576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44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4" name="Picture 2" descr="Natronsee im Ngorongo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1052513"/>
            <a:ext cx="7451725" cy="471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 descr="Unbenannt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847725"/>
            <a:ext cx="7915275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706" name="Picture 2" descr="Unbenannt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" y="1157288"/>
            <a:ext cx="7124700" cy="454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Unbenannt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0600"/>
            <a:ext cx="73152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514" name="Picture 2" descr="Unbenannt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762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6" name="Picture 4" descr="Unbenannt52"/>
          <p:cNvPicPr>
            <a:picLocks noChangeAspect="1" noChangeArrowheads="1"/>
          </p:cNvPicPr>
          <p:nvPr/>
        </p:nvPicPr>
        <p:blipFill>
          <a:blip r:embed="rId4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284538"/>
            <a:ext cx="47625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610" name="Picture 2" descr="Unbenannt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1147763"/>
            <a:ext cx="704850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 descr="Unbenannt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488" y="1068388"/>
            <a:ext cx="3132137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Unbenannt6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1076325"/>
            <a:ext cx="31877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Unbenannt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23838"/>
            <a:ext cx="4681537" cy="312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888" y="995363"/>
            <a:ext cx="3360737" cy="504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8" name="Picture 6" descr="Unbenannt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3586163"/>
            <a:ext cx="465772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8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Unbenannt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357563"/>
            <a:ext cx="2138362" cy="32686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Unbenannt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331788"/>
            <a:ext cx="4248150" cy="283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Unbenannt6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412875"/>
            <a:ext cx="2928937" cy="439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 descr="Unbenannt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3417888"/>
            <a:ext cx="4983163" cy="249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Unbenanntc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1012825"/>
            <a:ext cx="7272338" cy="239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534988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1" name="Picture 3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06413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2" name="Picture 4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533400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3" name="Picture 5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04825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4" name="Picture 6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533400"/>
            <a:ext cx="3836987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5" name="Picture 7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175" y="514350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6" name="Picture 8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533400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7" name="Picture 9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8" y="523875"/>
            <a:ext cx="3836987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8" name="Picture 10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538163"/>
            <a:ext cx="3836988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9" name="Picture 11" descr="Unbenannt5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509588"/>
            <a:ext cx="3836987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4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4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4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4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08063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15" name="Picture 3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984250"/>
            <a:ext cx="7272337" cy="481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16" name="Picture 4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00488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17" name="Picture 5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9858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18" name="Picture 6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0112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19" name="Picture 7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" y="9858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20" name="Picture 8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0112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21" name="Picture 9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" y="9858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22" name="Picture 10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9985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23" name="Picture 11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" y="9858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24" name="Picture 12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10112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25" name="Picture 13" descr="Unbenannt5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" y="985838"/>
            <a:ext cx="7272338" cy="48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5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5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5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5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5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5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5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736600"/>
            <a:ext cx="3514725" cy="531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Zebra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Zebra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950913"/>
            <a:ext cx="6264275" cy="493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211" name="Picture 3" descr="Unbenannt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1076325"/>
            <a:ext cx="7113587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Unbenannt2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Unbenannt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3" y="1512888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6" name="Picture 4" descr="Unbenannt65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1111250"/>
            <a:ext cx="6886575" cy="459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7" name="Picture 5" descr="Spiegele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3" y="4700588"/>
            <a:ext cx="711200" cy="37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4278" name="Object 6"/>
          <p:cNvGraphicFramePr>
            <a:graphicFrameLocks noChangeAspect="1"/>
          </p:cNvGraphicFramePr>
          <p:nvPr/>
        </p:nvGraphicFramePr>
        <p:xfrm>
          <a:off x="6235700" y="3952875"/>
          <a:ext cx="314325" cy="19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1" name="Photo Editor-Foto" r:id="rId6" imgW="1190476" imgH="733333" progId="MSPhotoEd.3">
                  <p:embed/>
                </p:oleObj>
              </mc:Choice>
              <mc:Fallback>
                <p:oleObj name="Photo Editor-Foto" r:id="rId6" imgW="1190476" imgH="733333" progId="MSPhotoEd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5700" y="3952875"/>
                        <a:ext cx="314325" cy="19367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634" name="Picture 2" descr="Unbenannt72"/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1509713"/>
            <a:ext cx="5715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Unbenannt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 descr="Unbenannt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005263"/>
            <a:ext cx="4878388" cy="245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703" name="Group 7"/>
          <p:cNvGrpSpPr>
            <a:grpSpLocks/>
          </p:cNvGrpSpPr>
          <p:nvPr/>
        </p:nvGrpSpPr>
        <p:grpSpPr bwMode="auto">
          <a:xfrm>
            <a:off x="827088" y="549275"/>
            <a:ext cx="7705725" cy="3024188"/>
            <a:chOff x="113" y="119"/>
            <a:chExt cx="5466" cy="2041"/>
          </a:xfrm>
        </p:grpSpPr>
        <p:pic>
          <p:nvPicPr>
            <p:cNvPr id="29699" name="Picture 3" descr="Unbenannt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119"/>
              <a:ext cx="4082" cy="20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aphicFrame>
          <p:nvGraphicFramePr>
            <p:cNvPr id="29700" name="Object 4"/>
            <p:cNvGraphicFramePr>
              <a:graphicFrameLocks noChangeAspect="1"/>
            </p:cNvGraphicFramePr>
            <p:nvPr/>
          </p:nvGraphicFramePr>
          <p:xfrm>
            <a:off x="2835" y="119"/>
            <a:ext cx="2744" cy="20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05" name="Photo Editor-Foto" r:id="rId6" imgW="4670271" imgH="3502703" progId="MSPhotoEd.3">
                    <p:embed/>
                  </p:oleObj>
                </mc:Choice>
                <mc:Fallback>
                  <p:oleObj name="Photo Editor-Foto" r:id="rId6" imgW="4670271" imgH="3502703" progId="MSPhotoEd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35" y="119"/>
                          <a:ext cx="2744" cy="20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Unbenannt23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Mutter mit Ki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1162050"/>
            <a:ext cx="7115175" cy="4533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DF211"/>
            </a:gs>
            <a:gs pos="100000">
              <a:srgbClr val="58585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Unbenannt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1104900"/>
            <a:ext cx="7019925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sunset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Unbenannt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825"/>
            <a:ext cx="9144000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Unbenannt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4321175" cy="28813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Unbenannt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484313"/>
            <a:ext cx="4881563" cy="32543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Unbenannt6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3919538"/>
            <a:ext cx="3889375" cy="259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Unbenannt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3" name="Picture 3" descr="Gepard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25" y="2868613"/>
            <a:ext cx="503238" cy="21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946" name="Picture 2" descr="Unbenannt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1171575"/>
            <a:ext cx="7105650" cy="451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nbenannt26"/>
          <p:cNvPicPr>
            <a:picLocks noChangeAspect="1" noChangeArrowheads="1"/>
          </p:cNvPicPr>
          <p:nvPr/>
        </p:nvPicPr>
        <p:blipFill>
          <a:blip r:embed="rId2">
            <a:lum bright="4000" contras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Unbenannt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50938"/>
            <a:ext cx="7129463" cy="451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Unbenannt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700213"/>
            <a:ext cx="47625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041900"/>
            <a:ext cx="10080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487988"/>
            <a:ext cx="10080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919788"/>
            <a:ext cx="10080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365875"/>
            <a:ext cx="1008062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1166813"/>
            <a:ext cx="7115175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3" y="2168525"/>
            <a:ext cx="71247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23" name="Picture 3" descr="Unbenannt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279400"/>
            <a:ext cx="2511425" cy="188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853" name="Picture 5" descr="Unbenannt4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976313"/>
            <a:ext cx="7127875" cy="487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6501" name="Object 5"/>
          <p:cNvGraphicFramePr>
            <a:graphicFrameLocks noChangeAspect="1"/>
          </p:cNvGraphicFramePr>
          <p:nvPr/>
        </p:nvGraphicFramePr>
        <p:xfrm>
          <a:off x="395288" y="260350"/>
          <a:ext cx="1866900" cy="280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13" name="Photo Editor-Foto" r:id="rId4" imgW="1907027" imgH="2860541" progId="MSPhotoEd.3">
                  <p:embed/>
                </p:oleObj>
              </mc:Choice>
              <mc:Fallback>
                <p:oleObj name="Photo Editor-Foto" r:id="rId4" imgW="1907027" imgH="2860541" progId="MSPhotoEd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lum bright="1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60350"/>
                        <a:ext cx="1866900" cy="280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6503" name="Picture 7" descr="Gesichter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2809875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31775"/>
            <a:ext cx="1895475" cy="284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6505" name="Object 9"/>
          <p:cNvGraphicFramePr>
            <a:graphicFrameLocks noChangeAspect="1"/>
          </p:cNvGraphicFramePr>
          <p:nvPr/>
        </p:nvGraphicFramePr>
        <p:xfrm>
          <a:off x="6084888" y="2781300"/>
          <a:ext cx="2800350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14" name="Photo Editor-Foto" r:id="rId8" imgW="2860541" imgH="2004324" progId="MSPhotoEd.3">
                  <p:embed/>
                </p:oleObj>
              </mc:Choice>
              <mc:Fallback>
                <p:oleObj name="Photo Editor-Foto" r:id="rId8" imgW="2860541" imgH="2004324" progId="MSPhotoEd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bright="1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888" y="2781300"/>
                        <a:ext cx="2800350" cy="196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650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65625"/>
            <a:ext cx="3024188" cy="211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508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581525"/>
            <a:ext cx="2790825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6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8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78" name="Picture 6" descr="Unbenannt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573463"/>
            <a:ext cx="3671887" cy="238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79" name="Picture 7" descr="nbenannt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3736975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0" name="Picture 2" descr="Unbenannt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60350"/>
            <a:ext cx="4465637" cy="223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Unbenannt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3325813"/>
            <a:ext cx="4537075" cy="226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nbenannt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908050"/>
            <a:ext cx="3960813" cy="264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nbenannt8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425" y="4076700"/>
            <a:ext cx="3816350" cy="243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787" name="Picture 3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555625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88" name="Picture 4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530225"/>
            <a:ext cx="3700462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89" name="Picture 5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66738"/>
            <a:ext cx="3700463" cy="560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0" name="Picture 6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6575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1" name="Picture 7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7150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2" name="Picture 8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340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3" name="Picture 9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7150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4" name="Picture 10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0225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5" name="Picture 11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6515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796" name="Picture 12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1813"/>
            <a:ext cx="3700463" cy="560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8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8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00"/>
            </a:gs>
            <a:gs pos="50000">
              <a:schemeClr val="tx1"/>
            </a:gs>
            <a:gs pos="100000">
              <a:srgbClr val="FF33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4" name="Picture 2" descr="Unbenannt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0"/>
            <a:ext cx="4479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811" name="Picture 3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555625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2" name="Picture 4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530225"/>
            <a:ext cx="3700462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3" name="Picture 5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66738"/>
            <a:ext cx="3700463" cy="560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4" name="Picture 6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6575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5" name="Picture 7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7150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6" name="Picture 8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340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7" name="Picture 9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7150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8" name="Picture 10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0225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9" name="Picture 11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65150"/>
            <a:ext cx="3700463" cy="56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20" name="Picture 12" descr="nbenannt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531813"/>
            <a:ext cx="3700463" cy="560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9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9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9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9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9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9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9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9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Unbenannt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73818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8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22313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8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63" y="742950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8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" y="72548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9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74453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9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72548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92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74453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93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72548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9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74453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95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725488"/>
            <a:ext cx="714375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7299" name="Group 19"/>
          <p:cNvGrpSpPr>
            <a:grpSpLocks/>
          </p:cNvGrpSpPr>
          <p:nvPr/>
        </p:nvGrpSpPr>
        <p:grpSpPr bwMode="auto">
          <a:xfrm>
            <a:off x="5659438" y="3524250"/>
            <a:ext cx="3384550" cy="3290888"/>
            <a:chOff x="3459" y="2047"/>
            <a:chExt cx="2132" cy="2073"/>
          </a:xfrm>
        </p:grpSpPr>
        <p:pic>
          <p:nvPicPr>
            <p:cNvPr id="97296" name="Picture 16" descr="Johnny%20Clegg%20danc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9" y="2047"/>
              <a:ext cx="2132" cy="20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7297" name="Text Box 17"/>
            <p:cNvSpPr txBox="1">
              <a:spLocks noChangeArrowheads="1"/>
            </p:cNvSpPr>
            <p:nvPr/>
          </p:nvSpPr>
          <p:spPr bwMode="auto">
            <a:xfrm>
              <a:off x="3469" y="3889"/>
              <a:ext cx="11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de-DE" b="1">
                  <a:solidFill>
                    <a:srgbClr val="D29F44"/>
                  </a:solidFill>
                </a:rPr>
                <a:t>Der </a:t>
              </a:r>
              <a:r>
                <a:rPr lang="de-DE" b="1">
                  <a:solidFill>
                    <a:schemeClr val="bg1"/>
                  </a:solidFill>
                </a:rPr>
                <a:t>weiße</a:t>
              </a:r>
              <a:r>
                <a:rPr lang="de-DE" b="1">
                  <a:solidFill>
                    <a:srgbClr val="D29F44"/>
                  </a:solidFill>
                </a:rPr>
                <a:t> Zulu</a:t>
              </a:r>
            </a:p>
          </p:txBody>
        </p:sp>
      </p:grp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754" name="Picture 2" descr="Unbenannt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1006475"/>
            <a:ext cx="7559675" cy="480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4" name="Picture 4" descr="Unbenannt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1236663"/>
            <a:ext cx="6534150" cy="430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730" name="Picture 2" descr="Unbenannt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963613"/>
            <a:ext cx="7632700" cy="486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giraf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572" name="Picture 4" descr="Unbenannt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6259" name="Object 3"/>
          <p:cNvGraphicFramePr>
            <a:graphicFrameLocks noChangeAspect="1"/>
          </p:cNvGraphicFramePr>
          <p:nvPr/>
        </p:nvGraphicFramePr>
        <p:xfrm>
          <a:off x="1262063" y="2327275"/>
          <a:ext cx="3295650" cy="341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0" name="Photo Editor-Foto" r:id="rId4" imgW="3366487" imgH="3492973" progId="MSPhotoEd.3">
                  <p:embed/>
                </p:oleObj>
              </mc:Choice>
              <mc:Fallback>
                <p:oleObj name="Photo Editor-Foto" r:id="rId4" imgW="3366487" imgH="3492973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2063" y="2327275"/>
                        <a:ext cx="3295650" cy="341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0" name="Object 4"/>
          <p:cNvGraphicFramePr>
            <a:graphicFrameLocks noChangeAspect="1"/>
          </p:cNvGraphicFramePr>
          <p:nvPr/>
        </p:nvGraphicFramePr>
        <p:xfrm>
          <a:off x="4552950" y="2328863"/>
          <a:ext cx="3295650" cy="341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1" name="Photo Editor-Foto" r:id="rId6" imgW="3366487" imgH="3492973" progId="MSPhotoEd.3">
                  <p:embed/>
                </p:oleObj>
              </mc:Choice>
              <mc:Fallback>
                <p:oleObj name="Photo Editor-Foto" r:id="rId6" imgW="3366487" imgH="3492973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2950" y="2328863"/>
                        <a:ext cx="3295650" cy="341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Le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7" y="-15081"/>
            <a:ext cx="9144000" cy="6872288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pic>
      <p:pic>
        <p:nvPicPr>
          <p:cNvPr id="90117" name="Picture 5" descr="Unbenanntc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456" y="-15081"/>
            <a:ext cx="4522241" cy="209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011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5719967"/>
              </p:ext>
            </p:extLst>
          </p:nvPr>
        </p:nvGraphicFramePr>
        <p:xfrm>
          <a:off x="4427984" y="310357"/>
          <a:ext cx="2046288" cy="1439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9" name="Photo Editor-Foto" r:id="rId6" imgW="2237838" imgH="1576216" progId="MSPhotoEd.3">
                  <p:embed/>
                </p:oleObj>
              </mc:Choice>
              <mc:Fallback>
                <p:oleObj name="Photo Editor-Foto" r:id="rId6" imgW="2237838" imgH="1576216" progId="MSPhotoEd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310357"/>
                        <a:ext cx="2046288" cy="1439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20" name="WordArt 8" descr="Leo1"/>
          <p:cNvSpPr>
            <a:spLocks noChangeArrowheads="1" noChangeShapeType="1" noTextEdit="1"/>
          </p:cNvSpPr>
          <p:nvPr/>
        </p:nvSpPr>
        <p:spPr bwMode="auto">
          <a:xfrm>
            <a:off x="3875504" y="4581128"/>
            <a:ext cx="2880320" cy="116058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44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De  África</a:t>
            </a:r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90121" name="WordArt 9" descr="Leo1"/>
          <p:cNvSpPr>
            <a:spLocks noChangeArrowheads="1" noChangeShapeType="1" noTextEdit="1"/>
          </p:cNvSpPr>
          <p:nvPr/>
        </p:nvSpPr>
        <p:spPr bwMode="auto">
          <a:xfrm>
            <a:off x="206375" y="2484438"/>
            <a:ext cx="2160588" cy="9429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44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90122" name="WordArt 10" descr="Leo1"/>
          <p:cNvSpPr>
            <a:spLocks noChangeArrowheads="1" noChangeShapeType="1" noTextEdit="1"/>
          </p:cNvSpPr>
          <p:nvPr/>
        </p:nvSpPr>
        <p:spPr bwMode="auto">
          <a:xfrm>
            <a:off x="1557338" y="5589588"/>
            <a:ext cx="2024062" cy="7318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90123" name="WordArt 11" descr="Leo1"/>
          <p:cNvSpPr>
            <a:spLocks noChangeArrowheads="1" noChangeShapeType="1" noTextEdit="1"/>
          </p:cNvSpPr>
          <p:nvPr/>
        </p:nvSpPr>
        <p:spPr bwMode="auto">
          <a:xfrm>
            <a:off x="1263068" y="4797152"/>
            <a:ext cx="2136775" cy="9445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44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Fotos</a:t>
            </a:r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90124" name="WordArt 12" descr="Leo1"/>
          <p:cNvSpPr>
            <a:spLocks noChangeArrowheads="1" noChangeShapeType="1" noTextEdit="1"/>
          </p:cNvSpPr>
          <p:nvPr/>
        </p:nvSpPr>
        <p:spPr bwMode="auto">
          <a:xfrm>
            <a:off x="2522477" y="2124825"/>
            <a:ext cx="4140200" cy="11414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44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presentación</a:t>
            </a:r>
            <a:endParaRPr lang="es-ES" sz="44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0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1" grpId="0" animBg="1"/>
      <p:bldP spid="90122" grpId="0" animBg="1"/>
      <p:bldP spid="90123" grpId="0" animBg="1"/>
      <p:bldP spid="9012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ues d'Afrique  .. 16 02 2011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Vues d'Afrique  .. 16 02 2011</Template>
  <TotalTime>0</TotalTime>
  <Words>26</Words>
  <Application>Microsoft Office PowerPoint</Application>
  <PresentationFormat>Presentación en pantalla (4:3)</PresentationFormat>
  <Paragraphs>9</Paragraphs>
  <Slides>57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57</vt:i4>
      </vt:variant>
    </vt:vector>
  </HeadingPairs>
  <TitlesOfParts>
    <vt:vector size="61" baseType="lpstr">
      <vt:lpstr>Arial</vt:lpstr>
      <vt:lpstr>Vues d'Afrique  .. 16 02 2011</vt:lpstr>
      <vt:lpstr>Diseño predeterminado</vt:lpstr>
      <vt:lpstr>Microsoft Photo Editor 3.0-Photo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2021-03-02T09:52:29Z</dcterms:created>
  <dcterms:modified xsi:type="dcterms:W3CDTF">2021-03-02T10:05:36Z</dcterms:modified>
</cp:coreProperties>
</file>