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60" r:id="rId4"/>
    <p:sldId id="271" r:id="rId5"/>
    <p:sldId id="278" r:id="rId6"/>
    <p:sldId id="279" r:id="rId7"/>
    <p:sldId id="280" r:id="rId8"/>
    <p:sldId id="281" r:id="rId9"/>
    <p:sldId id="282" r:id="rId10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gu2hm0XacjGdmCEUxuTiYg==" hashData="8l90MrEqqk9Vag2qvBaGjySmhB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FFCC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C9FE53-E385-453F-9CE8-8F793671664E}" type="slidenum">
              <a:rPr lang="de-DE"/>
              <a:pPr/>
              <a:t>‹Nº›</a:t>
            </a:fld>
            <a:endParaRPr lang="de-DE"/>
          </a:p>
        </p:txBody>
      </p:sp>
    </p:spTree>
  </p:cSld>
  <p:clrMapOvr>
    <a:masterClrMapping/>
  </p:clrMapOvr>
  <p:transition advClick="0" advTm="13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D351A4-4B72-4315-83E4-3BE3F3BB4737}" type="slidenum">
              <a:rPr lang="de-DE"/>
              <a:pPr/>
              <a:t>‹Nº›</a:t>
            </a:fld>
            <a:endParaRPr lang="de-DE"/>
          </a:p>
        </p:txBody>
      </p:sp>
    </p:spTree>
  </p:cSld>
  <p:clrMapOvr>
    <a:masterClrMapping/>
  </p:clrMapOvr>
  <p:transition advClick="0" advTm="13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F370AC-C63A-4EE8-AEDD-9C89C35D13BD}" type="slidenum">
              <a:rPr lang="de-DE"/>
              <a:pPr/>
              <a:t>‹Nº›</a:t>
            </a:fld>
            <a:endParaRPr lang="de-DE"/>
          </a:p>
        </p:txBody>
      </p:sp>
    </p:spTree>
  </p:cSld>
  <p:clrMapOvr>
    <a:masterClrMapping/>
  </p:clrMapOvr>
  <p:transition advClick="0" advTm="13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2B24F7-69B7-4D14-9F6A-4A0E9C03F3CC}" type="slidenum">
              <a:rPr lang="de-DE"/>
              <a:pPr/>
              <a:t>‹Nº›</a:t>
            </a:fld>
            <a:endParaRPr lang="de-DE"/>
          </a:p>
        </p:txBody>
      </p:sp>
    </p:spTree>
  </p:cSld>
  <p:clrMapOvr>
    <a:masterClrMapping/>
  </p:clrMapOvr>
  <p:transition advClick="0" advTm="13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85281C-87A0-4BE8-A2EA-406170C5999A}" type="slidenum">
              <a:rPr lang="de-DE"/>
              <a:pPr/>
              <a:t>‹Nº›</a:t>
            </a:fld>
            <a:endParaRPr lang="de-DE"/>
          </a:p>
        </p:txBody>
      </p:sp>
    </p:spTree>
  </p:cSld>
  <p:clrMapOvr>
    <a:masterClrMapping/>
  </p:clrMapOvr>
  <p:transition advClick="0" advTm="13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3A0D79-AC03-4212-94EC-2393DB9265DD}" type="slidenum">
              <a:rPr lang="de-DE"/>
              <a:pPr/>
              <a:t>‹Nº›</a:t>
            </a:fld>
            <a:endParaRPr lang="de-DE"/>
          </a:p>
        </p:txBody>
      </p:sp>
    </p:spTree>
  </p:cSld>
  <p:clrMapOvr>
    <a:masterClrMapping/>
  </p:clrMapOvr>
  <p:transition advClick="0" advTm="13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CA6477-C929-4C66-897B-7BFF6235D29C}" type="slidenum">
              <a:rPr lang="de-DE"/>
              <a:pPr/>
              <a:t>‹Nº›</a:t>
            </a:fld>
            <a:endParaRPr lang="de-DE"/>
          </a:p>
        </p:txBody>
      </p:sp>
    </p:spTree>
  </p:cSld>
  <p:clrMapOvr>
    <a:masterClrMapping/>
  </p:clrMapOvr>
  <p:transition advClick="0" advTm="13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6D9431-4DCA-4CDD-B373-18B5AD1A2847}" type="slidenum">
              <a:rPr lang="de-DE"/>
              <a:pPr/>
              <a:t>‹Nº›</a:t>
            </a:fld>
            <a:endParaRPr lang="de-DE"/>
          </a:p>
        </p:txBody>
      </p:sp>
    </p:spTree>
  </p:cSld>
  <p:clrMapOvr>
    <a:masterClrMapping/>
  </p:clrMapOvr>
  <p:transition advClick="0" advTm="13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82F482-0F3F-4E65-990A-FD9AA00E1598}" type="slidenum">
              <a:rPr lang="de-DE"/>
              <a:pPr/>
              <a:t>‹Nº›</a:t>
            </a:fld>
            <a:endParaRPr lang="de-DE"/>
          </a:p>
        </p:txBody>
      </p:sp>
    </p:spTree>
  </p:cSld>
  <p:clrMapOvr>
    <a:masterClrMapping/>
  </p:clrMapOvr>
  <p:transition advClick="0" advTm="13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372E65-E762-4D3E-82C8-3FA5D304971D}" type="slidenum">
              <a:rPr lang="de-DE"/>
              <a:pPr/>
              <a:t>‹Nº›</a:t>
            </a:fld>
            <a:endParaRPr lang="de-DE"/>
          </a:p>
        </p:txBody>
      </p:sp>
    </p:spTree>
  </p:cSld>
  <p:clrMapOvr>
    <a:masterClrMapping/>
  </p:clrMapOvr>
  <p:transition advClick="0" advTm="13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F1B456-29F2-40E8-ADF3-4C125D1DB3FC}" type="slidenum">
              <a:rPr lang="de-DE"/>
              <a:pPr/>
              <a:t>‹Nº›</a:t>
            </a:fld>
            <a:endParaRPr lang="de-DE"/>
          </a:p>
        </p:txBody>
      </p:sp>
    </p:spTree>
  </p:cSld>
  <p:clrMapOvr>
    <a:masterClrMapping/>
  </p:clrMapOvr>
  <p:transition advClick="0" advTm="13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de-D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de-D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221982D-4B5C-4DFD-9B50-2172A406A10D}" type="slidenum">
              <a:rPr lang="de-DE"/>
              <a:pPr/>
              <a:t>‹Nº›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35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Relationship Id="rId14" Type="http://schemas.openxmlformats.org/officeDocument/2006/relationships/image" Target="../media/image1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4.png"/><Relationship Id="rId10" Type="http://schemas.openxmlformats.org/officeDocument/2006/relationships/image" Target="../media/image2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3" descr="Hintergrund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65175"/>
            <a:ext cx="9144000" cy="5216525"/>
          </a:xfrm>
          <a:prstGeom prst="rect">
            <a:avLst/>
          </a:prstGeom>
          <a:noFill/>
        </p:spPr>
      </p:pic>
      <p:sp>
        <p:nvSpPr>
          <p:cNvPr id="27652" name="WordArt 4"/>
          <p:cNvSpPr>
            <a:spLocks noChangeArrowheads="1" noChangeShapeType="1" noTextEdit="1"/>
          </p:cNvSpPr>
          <p:nvPr/>
        </p:nvSpPr>
        <p:spPr bwMode="auto">
          <a:xfrm>
            <a:off x="323850" y="4652963"/>
            <a:ext cx="3887788" cy="9715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72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CC00"/>
                </a:soli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Parchment"/>
              </a:rPr>
              <a:t>Out of Africa</a:t>
            </a:r>
          </a:p>
        </p:txBody>
      </p:sp>
      <p:pic>
        <p:nvPicPr>
          <p:cNvPr id="27654" name="Picture 6" descr="1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765175"/>
            <a:ext cx="9144000" cy="51847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0000">
    <p:sndAc>
      <p:stSnd>
        <p:snd r:embed="rId2" name="Helmut Lotti - Out of Afric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13" name="Picture 13" descr="10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</p:spPr>
      </p:pic>
      <p:pic>
        <p:nvPicPr>
          <p:cNvPr id="25611" name="Picture 11" descr="24aa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08050"/>
            <a:ext cx="4572000" cy="5041900"/>
          </a:xfrm>
          <a:prstGeom prst="rect">
            <a:avLst/>
          </a:prstGeom>
          <a:noFill/>
        </p:spPr>
      </p:pic>
      <p:pic>
        <p:nvPicPr>
          <p:cNvPr id="25612" name="Picture 12" descr="24bbb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908050"/>
            <a:ext cx="4572000" cy="5041900"/>
          </a:xfrm>
          <a:prstGeom prst="rect">
            <a:avLst/>
          </a:prstGeom>
          <a:noFill/>
        </p:spPr>
      </p:pic>
      <p:pic>
        <p:nvPicPr>
          <p:cNvPr id="25607" name="Picture 7" descr="6b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836613"/>
            <a:ext cx="4500562" cy="5113337"/>
          </a:xfrm>
          <a:prstGeom prst="rect">
            <a:avLst/>
          </a:prstGeom>
          <a:noFill/>
        </p:spPr>
      </p:pic>
      <p:pic>
        <p:nvPicPr>
          <p:cNvPr id="25608" name="Picture 8" descr="6bb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836613"/>
            <a:ext cx="4603750" cy="5113337"/>
          </a:xfrm>
          <a:prstGeom prst="rect">
            <a:avLst/>
          </a:prstGeom>
          <a:noFill/>
        </p:spPr>
      </p:pic>
      <p:pic>
        <p:nvPicPr>
          <p:cNvPr id="25614" name="Picture 14" descr="28c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836613"/>
            <a:ext cx="9144000" cy="5184775"/>
          </a:xfrm>
          <a:prstGeom prst="rect">
            <a:avLst/>
          </a:prstGeom>
          <a:noFill/>
        </p:spPr>
      </p:pic>
      <p:pic>
        <p:nvPicPr>
          <p:cNvPr id="25615" name="Picture 15" descr="15c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876300"/>
            <a:ext cx="9144000" cy="5105400"/>
          </a:xfrm>
          <a:prstGeom prst="rect">
            <a:avLst/>
          </a:prstGeom>
          <a:noFill/>
        </p:spPr>
      </p:pic>
      <p:pic>
        <p:nvPicPr>
          <p:cNvPr id="25616" name="Picture 16" descr="2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908050"/>
            <a:ext cx="9144000" cy="5105400"/>
          </a:xfrm>
          <a:prstGeom prst="rect">
            <a:avLst/>
          </a:prstGeom>
          <a:noFill/>
        </p:spPr>
      </p:pic>
      <p:pic>
        <p:nvPicPr>
          <p:cNvPr id="25617" name="Picture 17" descr="29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908050"/>
            <a:ext cx="9144000" cy="5105400"/>
          </a:xfrm>
          <a:prstGeom prst="rect">
            <a:avLst/>
          </a:prstGeom>
          <a:noFill/>
        </p:spPr>
      </p:pic>
      <p:pic>
        <p:nvPicPr>
          <p:cNvPr id="25618" name="Picture 18" descr="28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908050"/>
            <a:ext cx="9144000" cy="5105400"/>
          </a:xfrm>
          <a:prstGeom prst="rect">
            <a:avLst/>
          </a:prstGeom>
          <a:noFill/>
        </p:spPr>
      </p:pic>
      <p:pic>
        <p:nvPicPr>
          <p:cNvPr id="25619" name="Picture 19" descr="Hintergrund6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908050"/>
            <a:ext cx="9144000" cy="5105400"/>
          </a:xfrm>
          <a:prstGeom prst="rect">
            <a:avLst/>
          </a:prstGeom>
          <a:noFill/>
        </p:spPr>
      </p:pic>
      <p:pic>
        <p:nvPicPr>
          <p:cNvPr id="25620" name="Picture 20" descr="15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908050"/>
            <a:ext cx="9144000" cy="5105400"/>
          </a:xfrm>
          <a:prstGeom prst="rect">
            <a:avLst/>
          </a:prstGeom>
          <a:noFill/>
        </p:spPr>
      </p:pic>
      <p:pic>
        <p:nvPicPr>
          <p:cNvPr id="25621" name="Picture 21" descr="3b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836613"/>
            <a:ext cx="9144000" cy="51847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500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1" dur="5000"/>
                                        <p:tgtEl>
                                          <p:spTgt spid="25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decel="100000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decel="100000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6" dur="5000"/>
                                        <p:tgtEl>
                                          <p:spTgt spid="25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70" dur="5000"/>
                                        <p:tgtEl>
                                          <p:spTgt spid="256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4" dur="5000"/>
                                        <p:tgtEl>
                                          <p:spTgt spid="25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8" dur="5000"/>
                                        <p:tgtEl>
                                          <p:spTgt spid="256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2" dur="5000"/>
                                        <p:tgtEl>
                                          <p:spTgt spid="25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256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256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256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256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256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256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256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256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256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256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5" dur="5000"/>
                                        <p:tgtEl>
                                          <p:spTgt spid="25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9" dur="5000"/>
                                        <p:tgtEl>
                                          <p:spTgt spid="256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256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256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25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256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256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0" fill="hold"/>
                                        <p:tgtEl>
                                          <p:spTgt spid="256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256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256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256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1" dur="5000"/>
                                        <p:tgtEl>
                                          <p:spTgt spid="256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intergrund10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981075"/>
            <a:ext cx="4572000" cy="4824413"/>
          </a:xfrm>
          <a:prstGeom prst="rect">
            <a:avLst/>
          </a:prstGeom>
          <a:noFill/>
        </p:spPr>
      </p:pic>
      <p:pic>
        <p:nvPicPr>
          <p:cNvPr id="14339" name="Picture 3" descr="Hintergrund10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81075"/>
            <a:ext cx="4572000" cy="4824413"/>
          </a:xfrm>
          <a:prstGeom prst="rect">
            <a:avLst/>
          </a:prstGeom>
          <a:noFill/>
        </p:spPr>
      </p:pic>
      <p:pic>
        <p:nvPicPr>
          <p:cNvPr id="14344" name="Picture 8" descr="25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981075"/>
            <a:ext cx="4643438" cy="4824413"/>
          </a:xfrm>
          <a:prstGeom prst="rect">
            <a:avLst/>
          </a:prstGeom>
          <a:noFill/>
        </p:spPr>
      </p:pic>
      <p:pic>
        <p:nvPicPr>
          <p:cNvPr id="14345" name="Picture 9" descr="25b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981075"/>
            <a:ext cx="4500562" cy="4824413"/>
          </a:xfrm>
          <a:prstGeom prst="rect">
            <a:avLst/>
          </a:prstGeom>
          <a:noFill/>
        </p:spPr>
      </p:pic>
      <p:pic>
        <p:nvPicPr>
          <p:cNvPr id="14346" name="Picture 10" descr="17c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981075"/>
            <a:ext cx="9144000" cy="4752975"/>
          </a:xfrm>
          <a:prstGeom prst="rect">
            <a:avLst/>
          </a:prstGeom>
          <a:noFill/>
        </p:spPr>
      </p:pic>
      <p:pic>
        <p:nvPicPr>
          <p:cNvPr id="14347" name="Picture 11" descr="2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981075"/>
            <a:ext cx="9144000" cy="4752975"/>
          </a:xfrm>
          <a:prstGeom prst="rect">
            <a:avLst/>
          </a:prstGeom>
          <a:noFill/>
        </p:spPr>
      </p:pic>
      <p:pic>
        <p:nvPicPr>
          <p:cNvPr id="14349" name="Picture 13" descr="2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981075"/>
            <a:ext cx="9144000" cy="5256213"/>
          </a:xfrm>
          <a:prstGeom prst="rect">
            <a:avLst/>
          </a:prstGeom>
          <a:noFill/>
        </p:spPr>
      </p:pic>
      <p:sp>
        <p:nvSpPr>
          <p:cNvPr id="14350" name="Rectangle 14"/>
          <p:cNvSpPr>
            <a:spLocks noChangeArrowheads="1"/>
          </p:cNvSpPr>
          <p:nvPr/>
        </p:nvSpPr>
        <p:spPr bwMode="auto">
          <a:xfrm>
            <a:off x="611188" y="5157788"/>
            <a:ext cx="79216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de-DE" sz="4400">
                <a:solidFill>
                  <a:schemeClr val="accent1"/>
                </a:solidFill>
                <a:latin typeface="AdineKirnberg-Script" pitchFamily="2" charset="0"/>
              </a:rPr>
              <a:t>Helmut Lotti: Out of Africa           Kreation Doris</a:t>
            </a:r>
          </a:p>
        </p:txBody>
      </p:sp>
    </p:spTree>
  </p:cSld>
  <p:clrMapOvr>
    <a:masterClrMapping/>
  </p:clrMapOvr>
  <p:transition spd="slow" advClick="0" advTm="9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59" dur="50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3" dur="500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7" dur="500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4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5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6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5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13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13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13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13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ut-of-africa-doris44">
  <a:themeElements>
    <a:clrScheme name="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rd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out-of-africa-doris44</Template>
  <TotalTime>3</TotalTime>
  <Words>27</Words>
  <Application>Microsoft Office PowerPoint</Application>
  <PresentationFormat>Presentación en pantalla (4:3)</PresentationFormat>
  <Paragraphs>4</Paragraphs>
  <Slides>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8</vt:i4>
      </vt:variant>
    </vt:vector>
  </HeadingPairs>
  <TitlesOfParts>
    <vt:vector size="12" baseType="lpstr">
      <vt:lpstr>Arial</vt:lpstr>
      <vt:lpstr>AdineKirnberg-Script</vt:lpstr>
      <vt:lpstr>out-of-africa-doris44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2015-04-07T20:14:34Z</dcterms:created>
  <dcterms:modified xsi:type="dcterms:W3CDTF">2015-04-07T20:18:23Z</dcterms:modified>
</cp:coreProperties>
</file>