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57" r:id="rId5"/>
    <p:sldId id="258" r:id="rId6"/>
    <p:sldId id="259" r:id="rId7"/>
    <p:sldId id="276" r:id="rId8"/>
    <p:sldId id="260" r:id="rId9"/>
    <p:sldId id="261" r:id="rId10"/>
    <p:sldId id="262" r:id="rId11"/>
    <p:sldId id="263" r:id="rId12"/>
    <p:sldId id="264" r:id="rId13"/>
    <p:sldId id="265" r:id="rId14"/>
    <p:sldId id="277" r:id="rId15"/>
    <p:sldId id="278" r:id="rId16"/>
    <p:sldId id="282" r:id="rId17"/>
    <p:sldId id="279" r:id="rId18"/>
    <p:sldId id="266" r:id="rId19"/>
    <p:sldId id="267" r:id="rId20"/>
    <p:sldId id="268" r:id="rId21"/>
    <p:sldId id="269" r:id="rId22"/>
    <p:sldId id="271" r:id="rId23"/>
    <p:sldId id="270" r:id="rId24"/>
    <p:sldId id="272" r:id="rId25"/>
    <p:sldId id="283" r:id="rId26"/>
    <p:sldId id="284" r:id="rId27"/>
    <p:sldId id="285" r:id="rId28"/>
    <p:sldId id="273" r:id="rId29"/>
    <p:sldId id="280" r:id="rId30"/>
    <p:sldId id="286" r:id="rId31"/>
    <p:sldId id="281" r:id="rId32"/>
    <p:sldId id="274" r:id="rId33"/>
    <p:sldId id="287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5+vnN1AMQkEsbFR4iFJ3Q" hashData="9uFN64d53BVI+UxSKjIwHoQnKq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5F5F5F"/>
    <a:srgbClr val="800000"/>
    <a:srgbClr val="3399FF"/>
    <a:srgbClr val="6699FF"/>
    <a:srgbClr val="66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65FDF0-4E81-4492-902C-3873267F9D0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05D4B-B5AA-44DB-90A6-4882F38B668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F67F3-D098-49AA-8272-38896833BF6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07AEED-7622-4D2A-80D5-85F0E7DB10D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DAA87-F55A-4274-8AF8-000AC349A79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676367-FFD4-442E-823A-B3A61C3CAFA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6B726-8945-4AE0-A5CB-E5E19764BCE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126179-45A1-47A6-83E4-3AD9DAA6892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3A4ED6-D398-4E24-9609-522791F5875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CEE7C-6A2D-443A-836A-B6946EBDE30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9C231-D9DB-46CF-95BC-9587B1AFCA6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6FFF2B-BF55-4C61-AF08-D8907C0F7980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609600" y="838200"/>
            <a:ext cx="5648325" cy="18288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60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Georgia"/>
              </a:rPr>
              <a:t>A C A P U L C O</a:t>
            </a:r>
          </a:p>
        </p:txBody>
      </p:sp>
      <p:sp>
        <p:nvSpPr>
          <p:cNvPr id="2054" name="WordArt 6" descr="glitterauriu"/>
          <p:cNvSpPr>
            <a:spLocks noChangeArrowheads="1" noChangeShapeType="1" noTextEdit="1"/>
          </p:cNvSpPr>
          <p:nvPr/>
        </p:nvSpPr>
        <p:spPr bwMode="auto">
          <a:xfrm>
            <a:off x="4648200" y="2362200"/>
            <a:ext cx="3695700" cy="828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54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M Y   D R E A M</a:t>
            </a:r>
            <a:endParaRPr lang="es-ES" sz="5400" kern="10">
              <a:ln w="9525">
                <a:noFill/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42910" y="5214950"/>
            <a:ext cx="138587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  <a:latin typeface="Georgia" pitchFamily="18" charset="0"/>
              </a:rPr>
              <a:t>Song : 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905000" y="5257800"/>
            <a:ext cx="2009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  <a:latin typeface="Georgia" pitchFamily="18" charset="0"/>
              </a:rPr>
              <a:t>ACAPULCO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09600" y="5867400"/>
            <a:ext cx="5022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  <a:latin typeface="Georgia" pitchFamily="18" charset="0"/>
              </a:rPr>
              <a:t>ENGELBERT  HUMPERDINCK</a:t>
            </a:r>
          </a:p>
        </p:txBody>
      </p:sp>
    </p:spTree>
  </p:cSld>
  <p:clrMapOvr>
    <a:masterClrMapping/>
  </p:clrMapOvr>
  <p:transition spd="slow" advClick="0" advTm="10000">
    <p:zoom/>
    <p:sndAc>
      <p:stSnd>
        <p:snd r:embed="rId2" name="ENGELBERT_HUMPERDINK_Acapul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6" grpId="0"/>
      <p:bldP spid="20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3165165157_26cf5e2bb8_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12" name="Picture 8" descr="2472984898_1298509592_b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13" name="Picture 9" descr="8x6_sail_0203_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8b39fab2d83d4bd3a580a26910342fb9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9" name="Picture 7" descr="295718249_cc401f87a1_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1" name="Picture 9" descr="295602360_ad52b1a560_o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gamma/>
                <a:shade val="46275"/>
                <a:invGamma/>
              </a:schemeClr>
            </a:gs>
            <a:gs pos="50000">
              <a:schemeClr val="accent1"/>
            </a:gs>
            <a:gs pos="100000">
              <a:schemeClr val="accent1">
                <a:gamma/>
                <a:shade val="46275"/>
                <a:invGamma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10212864_6859071a2e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5" name="Picture 9" descr="1306910717_4897f6d16c_b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16750"/>
          </a:xfrm>
          <a:prstGeom prst="rect">
            <a:avLst/>
          </a:prstGeom>
          <a:noFill/>
        </p:spPr>
      </p:pic>
      <p:pic>
        <p:nvPicPr>
          <p:cNvPr id="4106" name="Picture 10" descr="1227126297_1bda8133fe_b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La_Quebrada_Cliff_Acapulco_Mexic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8" name="Picture 8" descr="dsc105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31" name="Picture 11" descr="650343965_28e3a5057e_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91332003_0120A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</p:spPr>
      </p:pic>
      <p:pic>
        <p:nvPicPr>
          <p:cNvPr id="22533" name="Picture 5" descr="acapulco200564e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pic>
        <p:nvPicPr>
          <p:cNvPr id="22534" name="Picture 6" descr="E1D91A2PC7M99QYYF2VX1JWY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465863f5d729439e853c8cd0cf8a0bd4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9" name="Picture 5" descr="14953578_e6c4b94616_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</p:spPr>
      </p:pic>
      <p:pic>
        <p:nvPicPr>
          <p:cNvPr id="6150" name="Picture 6" descr="14953578_e6c4b94616_o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50000">
              <a:srgbClr val="66CCFF">
                <a:gamma/>
                <a:shade val="46275"/>
                <a:invGamma/>
              </a:srgbClr>
            </a:gs>
            <a:gs pos="100000">
              <a:srgbClr val="66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P1010008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4" name="Picture 6" descr="Acapulco-Princess-Tower-Mexico-2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7" name="Picture 9" descr="view-from-the-roo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oleta_hot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7" name="Picture 5" descr="dsc018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2" name="Picture 10" descr="dsc013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2678308458_84c58403a3_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1" name="Picture 5" descr="mayan hotel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</p:spPr>
      </p:pic>
      <p:pic>
        <p:nvPicPr>
          <p:cNvPr id="9222" name="Picture 6" descr="HPIM3033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2637557721_c240a6db43_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</p:spPr>
      </p:pic>
      <p:pic>
        <p:nvPicPr>
          <p:cNvPr id="10245" name="Picture 5" descr="ctdrl_1006_8x6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1024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FF"/>
            </a:gs>
            <a:gs pos="50000">
              <a:srgbClr val="6699FF">
                <a:gamma/>
                <a:shade val="46275"/>
                <a:invGamma/>
              </a:srgbClr>
            </a:gs>
            <a:gs pos="100000">
              <a:srgbClr val="6699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sc1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7200"/>
            <a:ext cx="9144000" cy="5965825"/>
          </a:xfrm>
          <a:prstGeom prst="rect">
            <a:avLst/>
          </a:prstGeom>
          <a:noFill/>
        </p:spPr>
      </p:pic>
      <p:pic>
        <p:nvPicPr>
          <p:cNvPr id="11270" name="Picture 6" descr="559351325_8bef2e7fcc_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9738"/>
            <a:ext cx="9144000" cy="5978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84232003_0120AR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</p:spPr>
      </p:pic>
      <p:pic>
        <p:nvPicPr>
          <p:cNvPr id="23557" name="Picture 5" descr="8x6baya_1123_85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The-bay-of-Acapulco-1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</p:spPr>
      </p:pic>
      <p:pic>
        <p:nvPicPr>
          <p:cNvPr id="24584" name="Picture 8" descr="queb_0331_46_mermai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DSC01473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DSC02044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6" name="Picture 6" descr="caletabeachrest2-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38200" y="-26988"/>
            <a:ext cx="10972800" cy="6884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FF"/>
            </a:gs>
            <a:gs pos="50000">
              <a:srgbClr val="6699FF">
                <a:gamma/>
                <a:shade val="46275"/>
                <a:invGamma/>
              </a:srgbClr>
            </a:gs>
            <a:gs pos="100000">
              <a:srgbClr val="6699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338391082_859fb0a409_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3" name="Picture 5" descr="CIMG2746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pic>
        <p:nvPicPr>
          <p:cNvPr id="12294" name="Picture 6" descr="PA070023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FF"/>
            </a:gs>
            <a:gs pos="100000">
              <a:srgbClr val="6699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67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7" name="Picture 5" descr="23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3318" name="Picture 6" descr="23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  <p:sndAc>
      <p:stSnd>
        <p:snd r:embed="rId2" name="ENGELBERT_HUMPERDINK_Acapul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00000">
              <a:srgbClr val="3399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8x6_laroq_0202_5_vll_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1" name="Picture 5" descr="8x6_via_0217_hi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3" name="Picture 7" descr="2454969201_374ef1c945_b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ytclb_0309_10h58_8x6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6" name="Picture 6" descr="2249165596_8d72199a21_b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</p:spPr>
      </p:pic>
      <p:pic>
        <p:nvPicPr>
          <p:cNvPr id="15369" name="Picture 9" descr="2982772943_feec1c3b1c_b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67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3" name="Picture 5" descr="651209614_c97d9328c0_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352915046_1c8908c8ed_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pic>
        <p:nvPicPr>
          <p:cNvPr id="16392" name="Picture 8" descr="1345967428_0f5891f00b_b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"/>
            <a:ext cx="9144000" cy="6908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2454956709_6f55ae223e_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</p:spPr>
      </p:pic>
      <p:pic>
        <p:nvPicPr>
          <p:cNvPr id="18443" name="Picture 11" descr="99501492_42ca30ac6c_b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9213"/>
            <a:ext cx="9144000" cy="69072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/>
            </a:gs>
            <a:gs pos="50000">
              <a:srgbClr val="99CCFF">
                <a:gamma/>
                <a:shade val="46275"/>
                <a:invGamma/>
              </a:srgbClr>
            </a:gs>
            <a:gs pos="100000">
              <a:srgbClr val="99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2917103483_36f24ae1b7_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</p:spPr>
      </p:pic>
      <p:pic>
        <p:nvPicPr>
          <p:cNvPr id="29703" name="Picture 7" descr="2923819552_2312af8e81_b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aval_0106_10_fac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DSC00092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>
                <a:gamma/>
                <a:shade val="46275"/>
                <a:invGamma/>
              </a:srgbClr>
            </a:gs>
            <a:gs pos="100000">
              <a:srgbClr val="66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dsc1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4038"/>
            <a:ext cx="9144000" cy="5749925"/>
          </a:xfrm>
          <a:prstGeom prst="rect">
            <a:avLst/>
          </a:prstGeom>
          <a:noFill/>
        </p:spPr>
      </p:pic>
      <p:pic>
        <p:nvPicPr>
          <p:cNvPr id="19461" name="Picture 5" descr="hotel Acapulco Princess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0"/>
            <a:ext cx="6934200" cy="6934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palap_1213_1316gc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9" name="Picture 5" descr="palapas_at_daw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266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3165991854_fb8830f187_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</p:spPr>
      </p:pic>
      <p:pic>
        <p:nvPicPr>
          <p:cNvPr id="32776" name="Picture 8" descr="1348717756_06f4615d94_b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ACCAPUL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4" name="Picture 6" descr="aca_by_night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2472982012_24f9da93b4_b1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8" name="Picture 8" descr="s_f_01_10955_01_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6600" y="4419600"/>
            <a:ext cx="1206500" cy="1447800"/>
          </a:xfrm>
          <a:prstGeom prst="rect">
            <a:avLst/>
          </a:prstGeom>
          <a:noFill/>
        </p:spPr>
      </p:pic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6324600" y="5867400"/>
            <a:ext cx="2417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P@ul@ - conp3</a:t>
            </a:r>
          </a:p>
        </p:txBody>
      </p:sp>
      <p:sp>
        <p:nvSpPr>
          <p:cNvPr id="20491" name="WordArt 11"/>
          <p:cNvSpPr>
            <a:spLocks noChangeArrowheads="1" noChangeShapeType="1" noTextEdit="1"/>
          </p:cNvSpPr>
          <p:nvPr/>
        </p:nvSpPr>
        <p:spPr bwMode="auto">
          <a:xfrm>
            <a:off x="3757613" y="3074988"/>
            <a:ext cx="1628775" cy="714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b="1" kern="10" spc="9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>
                        <a:gamma/>
                        <a:shade val="46275"/>
                        <a:invGamma/>
                      </a:srgbClr>
                    </a:gs>
                    <a:gs pos="100000">
                      <a:srgbClr val="FFFF00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 N D</a:t>
            </a: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Acapulco mon rêve - Paula .. 28 05 2018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Acapulco mon rêve - Paula .. 28 05 2018</Template>
  <TotalTime>10</TotalTime>
  <Words>43</Words>
  <Application>Microsoft Office PowerPoint</Application>
  <PresentationFormat>Presentación en pantalla (4:3)</PresentationFormat>
  <Paragraphs>9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Arial</vt:lpstr>
      <vt:lpstr>Georgia</vt:lpstr>
      <vt:lpstr>Mexique - Acapulco mon rêve - Paula .. 28 05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Acapulco</dc:subject>
  <dc:creator>Jose Luis</dc:creator>
  <cp:lastModifiedBy>Jose Luis</cp:lastModifiedBy>
  <cp:revision>8</cp:revision>
  <dcterms:created xsi:type="dcterms:W3CDTF">2018-09-01T11:52:08Z</dcterms:created>
  <dcterms:modified xsi:type="dcterms:W3CDTF">2018-09-01T12:02:55Z</dcterms:modified>
  <cp:category>Acapulco</cp:category>
</cp:coreProperties>
</file>