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9" r:id="rId21"/>
    <p:sldId id="275" r:id="rId22"/>
    <p:sldId id="277" r:id="rId23"/>
    <p:sldId id="276" r:id="rId24"/>
    <p:sldId id="278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91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+xp/ocLHGHyKlNd/PrjqQ==" hashData="c7z6Ug9QPc8hC1X5sU3B8lAsxu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92B7A-CBF9-4F36-87F5-6150DAEBDF0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778408"/>
      </p:ext>
    </p:extLst>
  </p:cSld>
  <p:clrMapOvr>
    <a:masterClrMapping/>
  </p:clrMapOvr>
  <p:transition spd="slow" advTm="10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8C371-5A3B-4360-80C5-9D27EB26A5C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361451"/>
      </p:ext>
    </p:extLst>
  </p:cSld>
  <p:clrMapOvr>
    <a:masterClrMapping/>
  </p:clrMapOvr>
  <p:transition spd="slow" advTm="10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78054-E462-4BF4-8AB3-49548B58EF8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180234"/>
      </p:ext>
    </p:extLst>
  </p:cSld>
  <p:clrMapOvr>
    <a:masterClrMapping/>
  </p:clrMapOvr>
  <p:transition spd="slow" advTm="10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C3BE07-BE94-4D00-853C-77BA662C3F2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285662"/>
      </p:ext>
    </p:extLst>
  </p:cSld>
  <p:clrMapOvr>
    <a:masterClrMapping/>
  </p:clrMapOvr>
  <p:transition spd="slow" advTm="10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AE6A4C-05F3-495D-9E93-60A11B2BADE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384506"/>
      </p:ext>
    </p:extLst>
  </p:cSld>
  <p:clrMapOvr>
    <a:masterClrMapping/>
  </p:clrMapOvr>
  <p:transition spd="slow" advTm="10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AAD18-1615-4E88-9987-2BC31D270F6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498004"/>
      </p:ext>
    </p:extLst>
  </p:cSld>
  <p:clrMapOvr>
    <a:masterClrMapping/>
  </p:clrMapOvr>
  <p:transition spd="slow" advTm="10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16771-7A87-4497-9F9B-6BB6C7E427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32065"/>
      </p:ext>
    </p:extLst>
  </p:cSld>
  <p:clrMapOvr>
    <a:masterClrMapping/>
  </p:clrMapOvr>
  <p:transition spd="slow" advTm="10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21D9A-DEAC-473A-8C9D-FA6C617671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82099"/>
      </p:ext>
    </p:extLst>
  </p:cSld>
  <p:clrMapOvr>
    <a:masterClrMapping/>
  </p:clrMapOvr>
  <p:transition spd="slow" advTm="10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4E61A-FC1C-46B1-AF05-455C7894F4E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604537"/>
      </p:ext>
    </p:extLst>
  </p:cSld>
  <p:clrMapOvr>
    <a:masterClrMapping/>
  </p:clrMapOvr>
  <p:transition spd="slow" advTm="10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76EA1-4E72-4D6B-BFC2-807AA153576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63925"/>
      </p:ext>
    </p:extLst>
  </p:cSld>
  <p:clrMapOvr>
    <a:masterClrMapping/>
  </p:clrMapOvr>
  <p:transition spd="slow" advTm="10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0E44E-C0DD-4292-9EFD-01AC00BC8EB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483313"/>
      </p:ext>
    </p:extLst>
  </p:cSld>
  <p:clrMapOvr>
    <a:masterClrMapping/>
  </p:clrMapOvr>
  <p:transition spd="slow" advTm="10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075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BC4417-65F9-44C3-9D40-BC997D826A3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gif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3810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048000" y="228600"/>
            <a:ext cx="354330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b="1" i="1" kern="10" dirty="0">
                <a:ln w="412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 L B A N I A</a:t>
            </a:r>
            <a:endParaRPr lang="es-ES" sz="4000" b="1" i="1" kern="10" dirty="0">
              <a:ln w="4127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228600" y="5943600"/>
            <a:ext cx="3257550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i="1" kern="10" dirty="0" err="1" smtClean="0">
                <a:ln w="412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Musica</a:t>
            </a:r>
            <a:r>
              <a:rPr lang="es-ES" sz="2800" i="1" kern="10" dirty="0" smtClean="0">
                <a:ln w="412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2800" i="1" kern="10" dirty="0" err="1">
                <a:ln w="412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Albaneza</a:t>
            </a:r>
            <a:endParaRPr lang="es-ES" sz="2800" i="1" kern="10" dirty="0">
              <a:ln w="4127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9" name="Picture 2" descr="photo_lg_alban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66800"/>
            <a:ext cx="68580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/>
    <p:sndAc>
      <p:stSnd>
        <p:snd r:embed="rId2" name="albaneza - Track0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96950"/>
            <a:ext cx="5638800" cy="53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24960397allgfl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28600"/>
            <a:ext cx="15240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tatueofskanderb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Univers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31825"/>
            <a:ext cx="8458200" cy="554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irana-capital-of-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47800"/>
            <a:ext cx="731520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irana-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other_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83820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ldmeninthemos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ontoftheethambeymosq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lbani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524000"/>
            <a:ext cx="57912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nastasios-tirana-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wallace_albaniamss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0"/>
            <a:ext cx="4924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jirokastrasethnograph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qilimsforsaleatthebaz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5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odern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bylis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647700"/>
            <a:ext cx="7416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lbani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000-albania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63246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lbania1-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8305800" cy="575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nd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713"/>
            <a:ext cx="9144000" cy="510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002-01-27-21-a-woman-spinning-wool-edi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"/>
            <a:ext cx="9144000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3225"/>
            <a:ext cx="80772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albania-fla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  <p:sndAc>
      <p:stSnd>
        <p:snd r:embed="rId2" name="albaneza - Track08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6a00d83518d15e53ef00e553b7b7df8834-800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lbania_galleryfu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6738"/>
            <a:ext cx="76200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lbaniavlora_1_galleryfu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5938"/>
            <a:ext cx="7772400" cy="578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812800"/>
            <a:ext cx="6985000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9-3133-schoder-albania-peo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"/>
          <a:stretch>
            <a:fillRect/>
          </a:stretch>
        </p:blipFill>
        <p:spPr bwMode="auto">
          <a:xfrm>
            <a:off x="914400" y="685800"/>
            <a:ext cx="7543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2002-01-19-albania-fier-market-05-edi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543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09-3137-bridge-alban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"/>
          <a:stretch>
            <a:fillRect/>
          </a:stretch>
        </p:blipFill>
        <p:spPr bwMode="auto">
          <a:xfrm>
            <a:off x="914400" y="685800"/>
            <a:ext cx="7543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9" descr="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543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4" name="Picture 10" descr="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543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albania_but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"/>
          <a:stretch>
            <a:fillRect/>
          </a:stretch>
        </p:blipFill>
        <p:spPr bwMode="auto">
          <a:xfrm>
            <a:off x="609600" y="762000"/>
            <a:ext cx="77724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2002-03-24-05-albania-edi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609600" y="762000"/>
            <a:ext cx="77724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albani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7724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Castle Northern Alban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7724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View from Hima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7724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 descr="albania-fla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1063915200a7f59bd0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920750"/>
            <a:ext cx="6350000" cy="50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4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14400"/>
            <a:ext cx="64008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9" name="Picture 5" descr="albania-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14400"/>
            <a:ext cx="6400800" cy="500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0" name="Picture 6" descr="vallerugov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14400"/>
            <a:ext cx="64008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8" name="Picture 8" descr="south_albania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552450"/>
            <a:ext cx="76708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9" name="Picture 9" descr="137429-himara-beachvery-south-of-albania-himara-alba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7724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0" name="Picture 10" descr="Himare-Albani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7724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2" name="Picture 12" descr="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7724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3" name="Picture 13" descr="albania2-bi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7724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4" name="Picture 14" descr="albania-fla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ountains-albania-7926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 descr="albania-mountains-7498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albania_00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3" name="Picture 7" descr="albaniaa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5" name="Picture 9" descr="8873187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6" name="Picture 10" descr="AoosAlban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7" name="Picture 11" descr="albania-fla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 descr="albania_0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812800"/>
            <a:ext cx="6985000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Mountains Northern Alba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62000"/>
            <a:ext cx="70104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albania-fla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astlekrijaalb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lbaniaberati_galleryfu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620000" cy="50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ulf of Vl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Albani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0050"/>
            <a:ext cx="80772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albania-fla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banie   ..  12 09 2013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Albanie   ..  12 09 2013</Template>
  <TotalTime>3</TotalTime>
  <Words>25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2" baseType="lpstr">
      <vt:lpstr>Arial</vt:lpstr>
      <vt:lpstr>Albanie   ..  12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TRAVEL</dc:subject>
  <dc:creator>Jose Luis</dc:creator>
  <cp:lastModifiedBy>Jose Luis</cp:lastModifiedBy>
  <cp:revision>3</cp:revision>
  <dcterms:created xsi:type="dcterms:W3CDTF">2021-10-05T19:10:25Z</dcterms:created>
  <dcterms:modified xsi:type="dcterms:W3CDTF">2021-10-05T19:13:55Z</dcterms:modified>
</cp:coreProperties>
</file>