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65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3" r:id="rId45"/>
    <p:sldId id="344" r:id="rId46"/>
    <p:sldId id="345" r:id="rId47"/>
    <p:sldId id="346" r:id="rId48"/>
    <p:sldId id="347" r:id="rId49"/>
    <p:sldId id="348" r:id="rId50"/>
    <p:sldId id="349" r:id="rId51"/>
    <p:sldId id="350" r:id="rId52"/>
    <p:sldId id="351" r:id="rId53"/>
    <p:sldId id="352" r:id="rId54"/>
    <p:sldId id="353" r:id="rId55"/>
    <p:sldId id="354" r:id="rId56"/>
    <p:sldId id="355" r:id="rId57"/>
    <p:sldId id="356" r:id="rId58"/>
    <p:sldId id="357" r:id="rId59"/>
    <p:sldId id="358" r:id="rId60"/>
    <p:sldId id="359" r:id="rId61"/>
    <p:sldId id="360" r:id="rId62"/>
    <p:sldId id="361" r:id="rId63"/>
    <p:sldId id="300" r:id="rId6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08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08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7 Imagen" descr="Imagen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5" y="-142875"/>
            <a:ext cx="942975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Marcador de fecha"/>
          <p:cNvSpPr>
            <a:spLocks noGrp="1"/>
          </p:cNvSpPr>
          <p:nvPr>
            <p:ph type="dt" sz="quarter" idx="10"/>
          </p:nvPr>
        </p:nvSpPr>
        <p:spPr>
          <a:xfrm>
            <a:off x="142875" y="6381750"/>
            <a:ext cx="2133600" cy="476250"/>
          </a:xfrm>
        </p:spPr>
        <p:txBody>
          <a:bodyPr/>
          <a:lstStyle/>
          <a:p>
            <a:pPr>
              <a:defRPr/>
            </a:pPr>
            <a:fld id="{1D9A4D96-F2CC-4BCB-A241-965EFDEE687F}" type="datetime8">
              <a:rPr lang="es-ES">
                <a:solidFill>
                  <a:schemeClr val="bg1">
                    <a:lumMod val="95000"/>
                  </a:schemeClr>
                </a:solidFill>
              </a:rPr>
              <a:pPr>
                <a:defRPr/>
              </a:pPr>
              <a:t>08/07/2013 14:40</a:t>
            </a:fld>
            <a:endParaRPr lang="es-E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advTm="5000">
    <p:fade/>
    <p:sndAc>
      <p:stSnd loop="1">
        <p:snd r:embed="rId2" name="11 jota leon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</TotalTime>
  <Words>61</Words>
  <Application>Microsoft Office PowerPoint</Application>
  <PresentationFormat>Presentación en pantalla (4:3)</PresentationFormat>
  <Paragraphs>29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2013-07-08T12:40:07Z</dcterms:created>
  <dcterms:modified xsi:type="dcterms:W3CDTF">2013-07-08T12:41:43Z</dcterms:modified>
</cp:coreProperties>
</file>