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5"/>
  </p:notesMasterIdLst>
  <p:sldIdLst>
    <p:sldId id="31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7" r:id="rId6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AmszEyrsooiRI1eDlgWxxw" hashData="u6/OS9hs0qpHR0R4Y64RMFYsVi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650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7915383-3AA4-4579-BE99-79F07A4996AE}" type="datetimeFigureOut">
              <a:rPr lang="es-ES"/>
              <a:pPr>
                <a:defRPr/>
              </a:pPr>
              <a:t>09/08/2015</a:t>
            </a:fld>
            <a:endParaRPr lang="ca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ca-ES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CD5C4ED-E6F8-4378-AE8A-BAF06F618A8B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008775-CCF4-46BA-B4FA-C7309FC99D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56DBA-0F5F-47B6-B6B4-A891687C6B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58029-85D7-4C9F-AD63-90767A0008E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9DC0D-2284-4F9A-BD4B-FF02135BA1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25028D-4339-4B76-B7A5-A34F737B11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1D9C1-0AFE-441F-B0FB-8C124CA7E8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22444B-8A8B-4D9C-B5D4-6ACD71B0DC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CF9D0-A885-4D63-B052-EF8B859A42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ca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3DB02-EEEE-429A-A206-FC4B4CDBF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CA6DC-E3B6-4738-BBC1-2308EB0967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3358FE-9B98-48F2-BF7D-36D10E8E9F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2172D3C-A28B-4DDC-9E58-76348511BD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7 Imagen" descr="Imagen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42975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Marcador de fecha"/>
          <p:cNvSpPr>
            <a:spLocks noGrp="1"/>
          </p:cNvSpPr>
          <p:nvPr>
            <p:ph type="dt" sz="quarter" idx="10"/>
          </p:nvPr>
        </p:nvSpPr>
        <p:spPr>
          <a:xfrm>
            <a:off x="142875" y="6381750"/>
            <a:ext cx="2133600" cy="476250"/>
          </a:xfrm>
        </p:spPr>
        <p:txBody>
          <a:bodyPr/>
          <a:lstStyle/>
          <a:p>
            <a:pPr>
              <a:defRPr/>
            </a:pPr>
            <a:fld id="{1D9A4D96-F2CC-4BCB-A241-965EFDEE687F}" type="datetime8">
              <a:rPr lang="es-ES">
                <a:solidFill>
                  <a:schemeClr val="bg1">
                    <a:lumMod val="95000"/>
                  </a:schemeClr>
                </a:solidFill>
              </a:rPr>
              <a:pPr>
                <a:defRPr/>
              </a:pPr>
              <a:t>09/08/2015 21:05</a:t>
            </a:fld>
            <a:endParaRPr lang="es-E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248561" y="2967335"/>
            <a:ext cx="264687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España</a:t>
            </a:r>
          </a:p>
        </p:txBody>
      </p:sp>
    </p:spTree>
  </p:cSld>
  <p:clrMapOvr>
    <a:masterClrMapping/>
  </p:clrMapOvr>
  <p:transition advTm="5000">
    <p:fade/>
    <p:sndAc>
      <p:stSnd loop="1">
        <p:snd r:embed="rId2" name="11 jota leone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79513" y="908720"/>
            <a:ext cx="172819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fin</a:t>
            </a:r>
          </a:p>
        </p:txBody>
      </p:sp>
      <p:sp>
        <p:nvSpPr>
          <p:cNvPr id="63492" name="2 CuadroTexto"/>
          <p:cNvSpPr txBox="1">
            <a:spLocks noChangeArrowheads="1"/>
          </p:cNvSpPr>
          <p:nvPr/>
        </p:nvSpPr>
        <p:spPr bwMode="auto">
          <a:xfrm>
            <a:off x="5508625" y="6308725"/>
            <a:ext cx="14668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 u="sng">
                <a:solidFill>
                  <a:srgbClr val="FF0000"/>
                </a:solidFill>
              </a:rPr>
              <a:t>D.14-1-2015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60 MOTIVOS PARA CONOCER LEON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60 MOTIVOS PARA CONOCER LEON</Template>
  <TotalTime>1</TotalTime>
  <Words>20</Words>
  <Application>Microsoft Office PowerPoint</Application>
  <PresentationFormat>Presentación en pantalla (4:3)</PresentationFormat>
  <Paragraphs>6</Paragraphs>
  <Slides>62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60 MOTIVOS PARA CONOCER LEON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2015-08-09T19:05:26Z</dcterms:created>
  <dcterms:modified xsi:type="dcterms:W3CDTF">2015-08-09T19:06:46Z</dcterms:modified>
</cp:coreProperties>
</file>