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6" r:id="rId42"/>
    <p:sldId id="297" r:id="rId43"/>
    <p:sldId id="303" r:id="rId44"/>
  </p:sldIdLst>
  <p:sldSz cx="9144000" cy="6858000" type="screen4x3"/>
  <p:notesSz cx="6858000" cy="9144000"/>
  <p:defaultTextStyle>
    <a:defPPr>
      <a:defRPr lang="es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kmq9wqaYgpkEB3buxeo0Q==" hashData="83BqkOtzF9JqVZNRyhlJ7PfKFK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0033"/>
    <a:srgbClr val="A51B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66F0C-7B52-4E76-8890-771E9278B138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F0389-261F-420C-BF03-2BFB7796E36C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32026308"/>
      </p:ext>
    </p:extLst>
  </p:cSld>
  <p:clrMapOvr>
    <a:masterClrMapping/>
  </p:clrMapOvr>
  <p:transition spd="slow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8C56A-9A19-4FC2-8690-CCFFA6C14753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96536-84AA-4DBE-AADC-239170084EEB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079713780"/>
      </p:ext>
    </p:extLst>
  </p:cSld>
  <p:clrMapOvr>
    <a:masterClrMapping/>
  </p:clrMapOvr>
  <p:transition spd="slow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8175E-A605-4A7F-B0D3-D1BCF1B464EF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35BFA-7237-47B8-B8A1-A3895B694004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757730739"/>
      </p:ext>
    </p:extLst>
  </p:cSld>
  <p:clrMapOvr>
    <a:masterClrMapping/>
  </p:clrMapOvr>
  <p:transition spd="slow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22641-478C-4AB0-A265-19178435BBE5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78B96-9E04-449E-BEF9-E79BB2A7F7EF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840856161"/>
      </p:ext>
    </p:extLst>
  </p:cSld>
  <p:clrMapOvr>
    <a:masterClrMapping/>
  </p:clrMapOvr>
  <p:transition spd="slow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59C66-B51B-4239-B412-0D68C068DEE1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F6ECE-6004-4316-8093-D3C002C37D66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817697721"/>
      </p:ext>
    </p:extLst>
  </p:cSld>
  <p:clrMapOvr>
    <a:masterClrMapping/>
  </p:clrMapOvr>
  <p:transition spd="slow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74915-D6F1-4173-998A-EEA9D43BB3B1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7509E-4F46-45FA-BC17-237F3B8F1584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66869829"/>
      </p:ext>
    </p:extLst>
  </p:cSld>
  <p:clrMapOvr>
    <a:masterClrMapping/>
  </p:clrMapOvr>
  <p:transition spd="slow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77895-EB28-463A-8AB2-1695786D2CF6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B803B-2F10-4DAB-9BE5-0F0E09597587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253879779"/>
      </p:ext>
    </p:extLst>
  </p:cSld>
  <p:clrMapOvr>
    <a:masterClrMapping/>
  </p:clrMapOvr>
  <p:transition spd="slow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0985D-94FA-44CD-BB11-EF9222A04DD7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70411-0058-4338-B897-4C7A38B52879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843589580"/>
      </p:ext>
    </p:extLst>
  </p:cSld>
  <p:clrMapOvr>
    <a:masterClrMapping/>
  </p:clrMapOvr>
  <p:transition spd="slow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A4734-A35D-4559-A7FE-52DE72F56D1A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C159A-C0D4-4528-83E0-4C338E7619F4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551612841"/>
      </p:ext>
    </p:extLst>
  </p:cSld>
  <p:clrMapOvr>
    <a:masterClrMapping/>
  </p:clrMapOvr>
  <p:transition spd="slow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4FB15-CCD1-48CE-B6E1-74BB1F4986E3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E8897-29D4-4038-B085-ABA3ECB15AB1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174541197"/>
      </p:ext>
    </p:extLst>
  </p:cSld>
  <p:clrMapOvr>
    <a:masterClrMapping/>
  </p:clrMapOvr>
  <p:transition spd="slow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880BD-1AA6-4FB2-84A2-AF647A35F6AF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DF1AD-40CA-4620-8776-5B93FB894493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403434843"/>
      </p:ext>
    </p:extLst>
  </p:cSld>
  <p:clrMapOvr>
    <a:masterClrMapping/>
  </p:clrMapOvr>
  <p:transition spd="slow"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6405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4648863-55BD-4EFA-9789-225303484EC8}" type="datetimeFigureOut">
              <a:rPr lang="es-US"/>
              <a:pPr>
                <a:defRPr/>
              </a:pPr>
              <a:t>1/1/2021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F044258-A3AB-42AE-A655-353DD35EA67F}" type="slidenum">
              <a:rPr lang="es-US"/>
              <a:pPr>
                <a:defRPr/>
              </a:pPr>
              <a:t>‹Nº›</a:t>
            </a:fld>
            <a:endParaRPr lang="es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cover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US"/>
          </a:p>
        </p:txBody>
      </p:sp>
      <p:pic>
        <p:nvPicPr>
          <p:cNvPr id="2051" name="Picture 2" descr="http://www.viatermal.com/mappolitsudamericas_archivos/Sudamerica_politic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0" y="1295401"/>
            <a:ext cx="9144000" cy="23050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US" sz="4800" b="1" dirty="0" smtClean="0">
                <a:ln w="38100">
                  <a:solidFill>
                    <a:srgbClr val="00B05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40 Maravillas Naturales de Sudamérica</a:t>
            </a:r>
            <a:endParaRPr lang="es-US" sz="4800" dirty="0">
              <a:ln w="38100">
                <a:solidFill>
                  <a:srgbClr val="00B05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800">
    <p:cover dir="d"/>
    <p:sndAc>
      <p:stSnd loop="1">
        <p:snd r:embed="rId3" name="02_la_play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6" name="Picture 2" descr="http://farm5.static.flickr.com/4075/4773040201_70ee2fd54b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839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US" sz="2800" b="1">
                <a:solidFill>
                  <a:schemeClr val="bg1"/>
                </a:solidFill>
                <a:latin typeface="Arial Black" pitchFamily="34" charset="0"/>
              </a:rPr>
              <a:t>1. Cataratas del Iguazú (Argentina y Brasil)</a:t>
            </a:r>
            <a:r>
              <a:rPr lang="es-US" sz="2800">
                <a:solidFill>
                  <a:schemeClr val="bg1"/>
                </a:solidFill>
                <a:latin typeface="Arial Black" pitchFamily="34" charset="0"/>
              </a:rPr>
              <a:t> </a:t>
            </a:r>
            <a:br>
              <a:rPr lang="es-US" sz="2800">
                <a:solidFill>
                  <a:schemeClr val="bg1"/>
                </a:solidFill>
                <a:latin typeface="Arial Black" pitchFamily="34" charset="0"/>
              </a:rPr>
            </a:br>
            <a:r>
              <a:rPr lang="es-US" sz="280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US" sz="2800">
                <a:solidFill>
                  <a:schemeClr val="bg1"/>
                </a:solidFill>
                <a:latin typeface="Arial Black" pitchFamily="34" charset="0"/>
              </a:rPr>
            </a:br>
            <a:endParaRPr lang="es-US" sz="280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423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00" name="Picture 2" descr="http://farm3.static.flickr.com/2346/2205062767_52ea732208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6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4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2. Amazonas (Brasil, Perú, Colombia,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4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es-US" sz="24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                              Venezuela, Ecuador, Bolivia) </a:t>
            </a:r>
            <a:br>
              <a:rPr lang="es-US" sz="24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</a:br>
            <a:r>
              <a:rPr lang="es-US" sz="2400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es-US" sz="2400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</a:br>
            <a:endParaRPr lang="es-US" sz="2400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453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1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4" name="Picture 4" descr="http://farm5.static.flickr.com/4002/4287614354_6b9c1e5c69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52400" y="152400"/>
            <a:ext cx="8763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6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3. Lago Titicaca (Bolivia – Perú) </a:t>
            </a:r>
            <a:r>
              <a:rPr lang="es-US" sz="3600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es-US" sz="3600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</a:br>
            <a:endParaRPr lang="es-US" sz="3600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266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8" name="Picture 2" descr="http://farm4.static.flickr.com/3285/3059622054_f47c76d9bb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4. Isla Grande de Tierra del Fuego (Argentina y Chile) </a:t>
            </a:r>
            <a:br>
              <a:rPr lang="es-US" sz="2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 Black" pitchFamily="34" charset="0"/>
              </a:rPr>
            </a:br>
            <a:r>
              <a:rPr lang="es-U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/>
            </a:r>
            <a:br>
              <a:rPr lang="es-U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 Black" pitchFamily="34" charset="0"/>
              </a:rPr>
            </a:br>
            <a:r>
              <a:rPr lang="es-U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/>
            </a:r>
            <a:br>
              <a:rPr lang="es-US" sz="28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Arial Black" pitchFamily="34" charset="0"/>
              </a:rPr>
            </a:br>
            <a:endParaRPr lang="es-US" sz="2800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859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1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2" name="Picture 2" descr="http://farm4.static.flickr.com/3593/3299574667_3542f9405f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8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52400" y="152400"/>
            <a:ext cx="89916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2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5. Glaciar Perito Moreno (Argentina)</a:t>
            </a:r>
            <a:r>
              <a:rPr lang="es-US" sz="32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br>
              <a:rPr lang="es-US" sz="32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es-US" sz="32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32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endParaRPr lang="es-US" sz="32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359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6" name="Picture 2" descr="http://farm3.static.flickr.com/2112/2240697624_cf53a52991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228600"/>
            <a:ext cx="88392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4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6. El Lago Nahuel </a:t>
            </a:r>
            <a:r>
              <a:rPr lang="es-US" sz="2400" b="1" dirty="0" err="1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Huapi</a:t>
            </a:r>
            <a:r>
              <a:rPr lang="es-US" sz="24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+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4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</a:t>
            </a:r>
            <a:r>
              <a:rPr lang="es-US" sz="2400" b="1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                    El Bosque de Arrayanes (Argentina)</a:t>
            </a:r>
            <a:r>
              <a:rPr lang="es-US" sz="2400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 </a:t>
            </a:r>
            <a:br>
              <a:rPr lang="es-US" sz="2400" dirty="0"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</a:br>
            <a:endParaRPr lang="es-US" sz="2400" dirty="0">
              <a:solidFill>
                <a:schemeClr val="accent3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39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20" name="Picture 2" descr="http://farm3.static.flickr.com/2333/2313930279_0e5910b815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8392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US" sz="3600" b="1">
                <a:solidFill>
                  <a:schemeClr val="bg2"/>
                </a:solidFill>
                <a:latin typeface="Arial Black" pitchFamily="34" charset="0"/>
              </a:rPr>
              <a:t>7. Península Valdés (Argentina)</a:t>
            </a:r>
            <a:r>
              <a:rPr lang="es-US" sz="3600">
                <a:solidFill>
                  <a:schemeClr val="bg2"/>
                </a:solidFill>
                <a:latin typeface="Arial Black" pitchFamily="34" charset="0"/>
              </a:rPr>
              <a:t> </a:t>
            </a:r>
            <a:br>
              <a:rPr lang="es-US" sz="3600">
                <a:solidFill>
                  <a:schemeClr val="bg2"/>
                </a:solidFill>
                <a:latin typeface="Arial Black" pitchFamily="34" charset="0"/>
              </a:rPr>
            </a:br>
            <a:r>
              <a:rPr lang="es-US" sz="3600">
                <a:solidFill>
                  <a:schemeClr val="bg2"/>
                </a:solidFill>
                <a:latin typeface="Arial Black" pitchFamily="34" charset="0"/>
              </a:rPr>
              <a:t/>
            </a:r>
            <a:br>
              <a:rPr lang="es-US" sz="3600">
                <a:solidFill>
                  <a:schemeClr val="bg2"/>
                </a:solidFill>
                <a:latin typeface="Arial Black" pitchFamily="34" charset="0"/>
              </a:rPr>
            </a:br>
            <a:endParaRPr lang="es-US" sz="3600">
              <a:solidFill>
                <a:schemeClr val="bg2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438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4" name="Picture 2" descr="http://farm4.static.flickr.com/3280/2306299847_c2074986b4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228600"/>
            <a:ext cx="88392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US" sz="3600" b="1">
                <a:solidFill>
                  <a:schemeClr val="bg1"/>
                </a:solidFill>
                <a:latin typeface="Arial Black" pitchFamily="34" charset="0"/>
              </a:rPr>
              <a:t>8. El Monte Fitz Roy (Argentina) </a:t>
            </a:r>
            <a:br>
              <a:rPr lang="es-US" sz="3600" b="1">
                <a:solidFill>
                  <a:schemeClr val="bg1"/>
                </a:solidFill>
                <a:latin typeface="Arial Black" pitchFamily="34" charset="0"/>
              </a:rPr>
            </a:br>
            <a:r>
              <a:rPr lang="es-US" sz="360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US" sz="3600">
                <a:solidFill>
                  <a:schemeClr val="bg1"/>
                </a:solidFill>
                <a:latin typeface="Arial Black" pitchFamily="34" charset="0"/>
              </a:rPr>
            </a:br>
            <a:endParaRPr lang="es-US" sz="360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406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12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8" name="Picture 2" descr="http://farm3.static.flickr.com/2472/3555972666_0695ba4b99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228600"/>
            <a:ext cx="84582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8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9. Parque Nacional </a:t>
            </a:r>
            <a:r>
              <a:rPr lang="es-US" sz="2800" b="1" dirty="0" err="1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Talampaya</a:t>
            </a:r>
            <a:r>
              <a:rPr lang="es-US" sz="28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 (Argentina)</a:t>
            </a:r>
            <a:endParaRPr lang="es-US" sz="2800" dirty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516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2" name="Picture 2" descr="http://farm4.static.flickr.com/3028/2621680053_ec0ced9d6a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228600"/>
            <a:ext cx="8839200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10. La Quebrada de Humahuaca (Argentina)</a:t>
            </a:r>
            <a:r>
              <a:rPr lang="es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 </a:t>
            </a:r>
            <a:br>
              <a:rPr lang="es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</a:br>
            <a:r>
              <a:rPr lang="es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/>
            </a:r>
            <a:br>
              <a:rPr lang="es-US" sz="28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</a:br>
            <a:endParaRPr lang="es-US" sz="2800" dirty="0">
              <a:solidFill>
                <a:schemeClr val="accent6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391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6" name="Picture 2" descr="http://farm4.static.flickr.com/3162/3042770539_092c028f0b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839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2400" b="1">
                <a:solidFill>
                  <a:schemeClr val="bg1"/>
                </a:solidFill>
                <a:latin typeface="Arial Black" pitchFamily="34" charset="0"/>
              </a:rPr>
              <a:t>11. Parque Nacional Noel Kempff Mercado (Bolivia)</a:t>
            </a:r>
            <a:r>
              <a:rPr lang="pt-BR" sz="2400">
                <a:solidFill>
                  <a:schemeClr val="bg1"/>
                </a:solidFill>
                <a:latin typeface="Arial Black" pitchFamily="34" charset="0"/>
              </a:rPr>
              <a:t> </a:t>
            </a:r>
            <a:br>
              <a:rPr lang="pt-BR" sz="2400">
                <a:solidFill>
                  <a:schemeClr val="bg1"/>
                </a:solidFill>
                <a:latin typeface="Arial Black" pitchFamily="34" charset="0"/>
              </a:rPr>
            </a:br>
            <a:r>
              <a:rPr lang="pt-BR" sz="240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pt-BR" sz="2400">
                <a:solidFill>
                  <a:schemeClr val="bg1"/>
                </a:solidFill>
                <a:latin typeface="Arial Black" pitchFamily="34" charset="0"/>
              </a:rPr>
            </a:br>
            <a:endParaRPr lang="es-US" sz="240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47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40" name="Picture 2" descr="http://farm4.static.flickr.com/3050/2296839218_81cf4c1ef8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4000" b="1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12. Laguna Colorada (Bolivia)</a:t>
            </a:r>
            <a:r>
              <a:rPr lang="es-US" sz="4000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 </a:t>
            </a:r>
            <a:br>
              <a:rPr lang="es-US" sz="4000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</a:br>
            <a:r>
              <a:rPr lang="es-US" sz="4000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4000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</a:br>
            <a:endParaRPr lang="es-US" sz="40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25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4" name="Picture 2" descr="http://farm4.static.flickr.com/3601/3297997418_e80481567a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228600"/>
            <a:ext cx="88392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4400" b="1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13. Salar de Uyuni (Bolivia)</a:t>
            </a:r>
            <a:r>
              <a:rPr lang="es-US" sz="44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br>
              <a:rPr lang="es-US" sz="44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es-US" sz="44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es-US" sz="44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endParaRPr lang="es-US" sz="4400" dirty="0">
              <a:ln>
                <a:solidFill>
                  <a:schemeClr val="tx2">
                    <a:lumMod val="20000"/>
                    <a:lumOff val="8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718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8" name="Picture 2" descr="http://farm4.static.flickr.com/3073/3055883371_1e70f0339b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8392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US" sz="3200" b="1">
                <a:solidFill>
                  <a:srgbClr val="92D050"/>
                </a:solidFill>
                <a:latin typeface="Arial Black" pitchFamily="34" charset="0"/>
              </a:rPr>
              <a:t>14. Parque Nacional Madidi (Bolivia)</a:t>
            </a:r>
            <a:r>
              <a:rPr lang="es-US" sz="3200">
                <a:solidFill>
                  <a:srgbClr val="92D050"/>
                </a:solidFill>
                <a:latin typeface="Arial Black" pitchFamily="34" charset="0"/>
              </a:rPr>
              <a:t> </a:t>
            </a:r>
            <a:br>
              <a:rPr lang="es-US" sz="3200">
                <a:solidFill>
                  <a:srgbClr val="92D050"/>
                </a:solidFill>
                <a:latin typeface="Arial Black" pitchFamily="34" charset="0"/>
              </a:rPr>
            </a:br>
            <a:r>
              <a:rPr lang="es-US" sz="3200">
                <a:solidFill>
                  <a:srgbClr val="92D050"/>
                </a:solidFill>
                <a:latin typeface="Arial Black" pitchFamily="34" charset="0"/>
              </a:rPr>
              <a:t/>
            </a:r>
            <a:br>
              <a:rPr lang="es-US" sz="3200">
                <a:solidFill>
                  <a:srgbClr val="92D050"/>
                </a:solidFill>
                <a:latin typeface="Arial Black" pitchFamily="34" charset="0"/>
              </a:rPr>
            </a:br>
            <a:endParaRPr lang="es-US" sz="3200">
              <a:solidFill>
                <a:srgbClr val="92D050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344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2" name="Picture 2" descr="http://farm3.static.flickr.com/2797/4075505827_ac1297af0a_z.jpg?zz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8392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US" sz="4000" b="1">
                <a:solidFill>
                  <a:srgbClr val="FFC000"/>
                </a:solidFill>
                <a:latin typeface="Arial Black" pitchFamily="34" charset="0"/>
              </a:rPr>
              <a:t>15. Desierto de Siloli (Bolivia)</a:t>
            </a:r>
            <a:r>
              <a:rPr lang="es-US" sz="4000">
                <a:solidFill>
                  <a:srgbClr val="FFC000"/>
                </a:solidFill>
                <a:latin typeface="Arial Black" pitchFamily="34" charset="0"/>
              </a:rPr>
              <a:t> </a:t>
            </a:r>
            <a:br>
              <a:rPr lang="es-US" sz="4000">
                <a:solidFill>
                  <a:srgbClr val="FFC000"/>
                </a:solidFill>
                <a:latin typeface="Arial Black" pitchFamily="34" charset="0"/>
              </a:rPr>
            </a:br>
            <a:endParaRPr lang="es-US" sz="4000">
              <a:solidFill>
                <a:srgbClr val="FFC000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438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6" name="Picture 2" descr="http://farm3.static.flickr.com/2471/3679129785_379507d6ba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60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92D050"/>
                </a:solidFill>
                <a:latin typeface="Arial Black" pitchFamily="34" charset="0"/>
              </a:rPr>
              <a:t>16. Pantanal (Brasil)</a:t>
            </a:r>
            <a:endParaRPr lang="es-US" sz="600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92D050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281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60" name="Picture 2" descr="http://farm4.static.flickr.com/3354/3245661157_53ee27e39a_z.jpg?zz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  <a:t>17. </a:t>
            </a:r>
            <a:r>
              <a:rPr lang="pt-BR" sz="2800" b="1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  <a:t>Archipiélago</a:t>
            </a:r>
            <a:r>
              <a:rPr lang="pt-BR" sz="28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  <a:t> Fernando Noronha (Brasil) </a:t>
            </a:r>
            <a:r>
              <a:rPr lang="pt-BR" sz="28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  <a:t/>
            </a:r>
            <a:br>
              <a:rPr lang="pt-BR" sz="28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</a:br>
            <a:r>
              <a:rPr lang="pt-BR" sz="28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  <a:t/>
            </a:r>
            <a:br>
              <a:rPr lang="pt-BR" sz="28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itchFamily="34" charset="0"/>
              </a:rPr>
            </a:br>
            <a:endParaRPr lang="es-US" sz="2800" dirty="0">
              <a:solidFill>
                <a:schemeClr val="accent5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0203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4" name="Picture 2" descr="http://farm1.static.flickr.com/127/369139380_5ba4ad0a0f_z.jpg?zz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  <a:t>18. </a:t>
            </a:r>
            <a:r>
              <a:rPr lang="es-US" sz="3600" b="1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  <a:t>Lençóis</a:t>
            </a:r>
            <a:r>
              <a:rPr lang="es-U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  <a:t> </a:t>
            </a:r>
            <a:r>
              <a:rPr lang="es-US" sz="3600" b="1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  <a:t>Maranhenses</a:t>
            </a:r>
            <a:r>
              <a:rPr lang="es-US" sz="3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  <a:t> (Brasil)</a:t>
            </a:r>
            <a:r>
              <a:rPr lang="es-US" sz="3600" dirty="0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  <a:t> </a:t>
            </a:r>
            <a:br>
              <a:rPr lang="es-US" sz="3600" dirty="0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</a:br>
            <a:r>
              <a:rPr lang="es-US" sz="3600" dirty="0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  <a:t/>
            </a:r>
            <a:br>
              <a:rPr lang="es-US" sz="3600" dirty="0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</a:rPr>
            </a:br>
            <a:endParaRPr lang="es-US" sz="3600" dirty="0">
              <a:solidFill>
                <a:schemeClr val="accent6">
                  <a:lumMod val="20000"/>
                  <a:lumOff val="8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797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15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8" name="Picture 2" descr="http://farm4.static.flickr.com/3079/3136287119_8a0792acaf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4400" b="1" dirty="0">
                <a:ln>
                  <a:solidFill>
                    <a:srgbClr val="00B050"/>
                  </a:solidFill>
                </a:ln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19. </a:t>
            </a:r>
            <a:r>
              <a:rPr lang="es-US" sz="4400" b="1" dirty="0" err="1">
                <a:ln>
                  <a:solidFill>
                    <a:srgbClr val="00B050"/>
                  </a:solidFill>
                </a:ln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Ilha</a:t>
            </a:r>
            <a:r>
              <a:rPr lang="es-US" sz="4400" b="1" dirty="0">
                <a:ln>
                  <a:solidFill>
                    <a:srgbClr val="00B050"/>
                  </a:solidFill>
                </a:ln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 Grande (Brasil)</a:t>
            </a:r>
            <a:r>
              <a:rPr lang="es-US" sz="4400" dirty="0">
                <a:ln>
                  <a:solidFill>
                    <a:srgbClr val="00B050"/>
                  </a:solidFill>
                </a:ln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> </a:t>
            </a:r>
            <a:br>
              <a:rPr lang="es-US" sz="4400" dirty="0">
                <a:ln>
                  <a:solidFill>
                    <a:srgbClr val="00B050"/>
                  </a:solidFill>
                </a:ln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</a:br>
            <a:r>
              <a:rPr lang="es-US" sz="4400" dirty="0">
                <a:ln>
                  <a:solidFill>
                    <a:srgbClr val="00B050"/>
                  </a:solidFill>
                </a:ln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es-US" sz="4400" dirty="0">
                <a:ln>
                  <a:solidFill>
                    <a:srgbClr val="00B050"/>
                  </a:solidFill>
                </a:ln>
                <a:solidFill>
                  <a:schemeClr val="bg2">
                    <a:lumMod val="50000"/>
                  </a:schemeClr>
                </a:solidFill>
                <a:latin typeface="Arial Black" pitchFamily="34" charset="0"/>
              </a:rPr>
            </a:br>
            <a:endParaRPr lang="es-US" sz="4400" dirty="0">
              <a:ln>
                <a:solidFill>
                  <a:srgbClr val="00B050"/>
                </a:solidFill>
              </a:ln>
              <a:solidFill>
                <a:schemeClr val="bg2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265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2" name="Picture 2" descr="http://farm4.static.flickr.com/3314/3344593168_d69675dc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4462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4400" b="1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20. Glaciar </a:t>
            </a:r>
            <a:r>
              <a:rPr lang="es-US" sz="4400" b="1" dirty="0" err="1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Queulat</a:t>
            </a:r>
            <a:r>
              <a:rPr lang="es-US" sz="4400" b="1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(Chile)</a:t>
            </a:r>
            <a:r>
              <a:rPr lang="es-US" sz="4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  <a:t> </a:t>
            </a:r>
            <a:br>
              <a:rPr lang="es-US" sz="4400" dirty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</a:rPr>
            </a:br>
            <a:endParaRPr lang="es-US" sz="4400" dirty="0">
              <a:solidFill>
                <a:schemeClr val="accent2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515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6" name="Picture 2" descr="http://farm4.static.flickr.com/3516/3315425427_2b336f34e5_z.jpg?zz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28600" y="152400"/>
            <a:ext cx="8763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400" b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</a:rPr>
              <a:t>21 Valle de la Luna (Chile)</a:t>
            </a:r>
            <a:endParaRPr lang="es-US" sz="4400" dirty="0">
              <a:solidFill>
                <a:schemeClr val="accent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046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80" name="Picture 2" descr="http://farm3.static.flickr.com/2802/4367203276_891df3f569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22. </a:t>
            </a:r>
            <a:r>
              <a:rPr lang="fr-FR" sz="4400" b="1" dirty="0" err="1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Géisers</a:t>
            </a:r>
            <a:r>
              <a:rPr lang="fr-FR" sz="4400" b="1" dirty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 de </a:t>
            </a:r>
            <a:r>
              <a:rPr lang="fr-FR" sz="4400" b="1" dirty="0" err="1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Tatio</a:t>
            </a:r>
            <a:r>
              <a:rPr lang="fr-FR" sz="4400" b="1" dirty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 (Chile)</a:t>
            </a:r>
            <a:endParaRPr lang="es-US" sz="4400" dirty="0">
              <a:solidFill>
                <a:schemeClr val="bg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515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4" name="Picture 2" descr="http://farm4.static.flickr.com/3206/2304856312_ebdfe70a83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67056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000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23. Torres del Paine (Chile) </a:t>
            </a:r>
            <a:r>
              <a:rPr lang="it-IT" sz="4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/>
            </a:r>
            <a:br>
              <a:rPr lang="it-IT" sz="4000" dirty="0">
                <a:solidFill>
                  <a:schemeClr val="bg2">
                    <a:lumMod val="10000"/>
                  </a:schemeClr>
                </a:solidFill>
                <a:latin typeface="+mn-lt"/>
              </a:rPr>
            </a:br>
            <a:r>
              <a:rPr lang="it-IT" sz="4000" dirty="0">
                <a:solidFill>
                  <a:schemeClr val="bg2">
                    <a:lumMod val="10000"/>
                  </a:schemeClr>
                </a:solidFill>
                <a:latin typeface="+mn-lt"/>
              </a:rPr>
              <a:t/>
            </a:r>
            <a:br>
              <a:rPr lang="it-IT" sz="4000" dirty="0">
                <a:solidFill>
                  <a:schemeClr val="bg2">
                    <a:lumMod val="10000"/>
                  </a:schemeClr>
                </a:solidFill>
                <a:latin typeface="+mn-lt"/>
              </a:rPr>
            </a:br>
            <a:endParaRPr lang="es-US" sz="4000" dirty="0">
              <a:solidFill>
                <a:schemeClr val="bg2">
                  <a:lumMod val="10000"/>
                </a:schemeClr>
              </a:solidFill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 advTm="8172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662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8" name="Picture 2" descr="http://farm3.static.flickr.com/2289/2305291998_8dae3abf7a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228600"/>
            <a:ext cx="87630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4000" b="1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24. Laguna San Rafael (Chile)</a:t>
            </a:r>
            <a:r>
              <a:rPr lang="it-IT" sz="40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> </a:t>
            </a:r>
            <a:br>
              <a:rPr lang="it-IT" sz="40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</a:br>
            <a:r>
              <a:rPr lang="it-IT" sz="40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it-IT" sz="4000" dirty="0">
                <a:solidFill>
                  <a:schemeClr val="accent5">
                    <a:lumMod val="75000"/>
                  </a:schemeClr>
                </a:solidFill>
                <a:latin typeface="Arial Black" pitchFamily="34" charset="0"/>
              </a:rPr>
            </a:br>
            <a:endParaRPr lang="es-US" sz="4000" dirty="0">
              <a:solidFill>
                <a:schemeClr val="accent5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548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2" name="Picture 2" descr="http://farm1.static.flickr.com/126/352873788_0b75664b6c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228600"/>
            <a:ext cx="88392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25. Parque Nacional </a:t>
            </a:r>
            <a:r>
              <a:rPr lang="es-US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Tayrona</a:t>
            </a:r>
            <a:r>
              <a:rPr lang="es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 (Colombia)</a:t>
            </a:r>
            <a:endParaRPr lang="es-US" sz="2800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578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86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6" name="Picture 2" descr="http://farm4.static.flickr.com/3449/3725704540_dc14e6d7a8_z.jpg?zz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400" b="1" dirty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latin typeface="Arial Black" pitchFamily="34" charset="0"/>
              </a:rPr>
              <a:t>26. Sierra Nevada de Santa Marta (Colombia)</a:t>
            </a:r>
            <a:endParaRPr lang="es-US" sz="2400" dirty="0">
              <a:ln>
                <a:solidFill>
                  <a:schemeClr val="bg1"/>
                </a:solidFill>
              </a:ln>
              <a:solidFill>
                <a:schemeClr val="accent4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078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9" name="5 Marcador de contenido" descr="image_thumb3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9700" name="AutoShape 2" descr="http://101lugaresincreibles.com/wp-content/uploads/2010/12/image_thumb3.png"/>
          <p:cNvSpPr>
            <a:spLocks noChangeAspect="1" noChangeArrowheads="1"/>
          </p:cNvSpPr>
          <p:nvPr/>
        </p:nvSpPr>
        <p:spPr bwMode="auto">
          <a:xfrm>
            <a:off x="63500" y="-160338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29701" name="AutoShape 4" descr="http://101lugaresincreibles.com/wp-content/uploads/2010/12/image_thumb3.png"/>
          <p:cNvSpPr>
            <a:spLocks noChangeAspect="1" noChangeArrowheads="1"/>
          </p:cNvSpPr>
          <p:nvPr/>
        </p:nvSpPr>
        <p:spPr bwMode="auto">
          <a:xfrm>
            <a:off x="63500" y="-160338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52400" y="152400"/>
            <a:ext cx="88392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6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Arial Black" pitchFamily="34" charset="0"/>
              </a:rPr>
              <a:t>27. Isla de Providencia (Colombia)</a:t>
            </a:r>
            <a:endParaRPr lang="es-US" sz="3600" dirty="0">
              <a:solidFill>
                <a:schemeClr val="accent5">
                  <a:lumMod val="20000"/>
                  <a:lumOff val="8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234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07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4" name="Picture 2" descr="http://farm5.static.flickr.com/4036/4454595227_d0fe7e01de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228600"/>
            <a:ext cx="8839200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4000" b="1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28. Islas Galápagos (Ecuador)</a:t>
            </a:r>
            <a:r>
              <a:rPr lang="es-US" sz="40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</a:t>
            </a:r>
            <a:br>
              <a:rPr lang="es-US" sz="40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endParaRPr lang="es-US" sz="4000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328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17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8" name="Picture 2" descr="http://farm1.static.flickr.com/179/377551254_65f357157c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6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29. Cráter del Cotopaxi (Ecuador)</a:t>
            </a:r>
            <a:r>
              <a:rPr lang="es-US" sz="3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br>
              <a:rPr lang="es-US" sz="3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r>
              <a:rPr lang="es-US" sz="3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36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endParaRPr lang="es-US" sz="3600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234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27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2" name="Picture 2" descr="http://farm1.static.flickr.com/172/395861684_5bc7ee5287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200" b="1" dirty="0">
                <a:solidFill>
                  <a:schemeClr val="bg2">
                    <a:lumMod val="90000"/>
                  </a:schemeClr>
                </a:solidFill>
                <a:latin typeface="Arial Black" pitchFamily="34" charset="0"/>
              </a:rPr>
              <a:t>30. Las cataratas </a:t>
            </a:r>
            <a:r>
              <a:rPr lang="es-US" sz="3200" b="1" dirty="0" err="1">
                <a:solidFill>
                  <a:schemeClr val="bg2">
                    <a:lumMod val="90000"/>
                  </a:schemeClr>
                </a:solidFill>
                <a:latin typeface="Arial Black" pitchFamily="34" charset="0"/>
              </a:rPr>
              <a:t>Kaieteur</a:t>
            </a:r>
            <a:r>
              <a:rPr lang="es-US" sz="3200" b="1" dirty="0">
                <a:solidFill>
                  <a:schemeClr val="bg2">
                    <a:lumMod val="90000"/>
                  </a:schemeClr>
                </a:solidFill>
                <a:latin typeface="Arial Black" pitchFamily="34" charset="0"/>
              </a:rPr>
              <a:t> (Guyana)</a:t>
            </a:r>
            <a:r>
              <a:rPr lang="es-US" sz="3200" dirty="0">
                <a:solidFill>
                  <a:schemeClr val="bg2">
                    <a:lumMod val="90000"/>
                  </a:schemeClr>
                </a:solidFill>
                <a:latin typeface="Arial Black" pitchFamily="34" charset="0"/>
              </a:rPr>
              <a:t> </a:t>
            </a:r>
            <a:br>
              <a:rPr lang="es-US" sz="3200" dirty="0">
                <a:solidFill>
                  <a:schemeClr val="bg2">
                    <a:lumMod val="90000"/>
                  </a:schemeClr>
                </a:solidFill>
                <a:latin typeface="Arial Black" pitchFamily="34" charset="0"/>
              </a:rPr>
            </a:br>
            <a:r>
              <a:rPr lang="es-US" sz="3200" dirty="0">
                <a:solidFill>
                  <a:schemeClr val="bg2">
                    <a:lumMod val="90000"/>
                  </a:schemeClr>
                </a:solidFill>
                <a:latin typeface="Arial Black" pitchFamily="34" charset="0"/>
              </a:rPr>
              <a:t/>
            </a:r>
            <a:br>
              <a:rPr lang="es-US" sz="3200" dirty="0">
                <a:solidFill>
                  <a:schemeClr val="bg2">
                    <a:lumMod val="90000"/>
                  </a:schemeClr>
                </a:solidFill>
                <a:latin typeface="Arial Black" pitchFamily="34" charset="0"/>
              </a:rPr>
            </a:br>
            <a:endParaRPr lang="es-US" sz="3200" dirty="0">
              <a:solidFill>
                <a:schemeClr val="bg2">
                  <a:lumMod val="9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531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5" name="4 Marcador de contenido" descr="Cerro%20Cora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3796" name="AutoShape 2" descr="http://www.arandurape.edu.py/audiovisuales/Cerro%20Cora.jpg"/>
          <p:cNvSpPr>
            <a:spLocks noChangeAspect="1" noChangeArrowheads="1"/>
          </p:cNvSpPr>
          <p:nvPr/>
        </p:nvSpPr>
        <p:spPr bwMode="auto">
          <a:xfrm>
            <a:off x="63500" y="-160338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2286000" y="381000"/>
            <a:ext cx="4572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US" sz="4000" b="1">
                <a:solidFill>
                  <a:srgbClr val="00B050"/>
                </a:solidFill>
                <a:latin typeface="Arial Black" pitchFamily="34" charset="0"/>
              </a:rPr>
              <a:t>31. Cerro Corá </a:t>
            </a:r>
            <a:r>
              <a:rPr lang="es-US" sz="4000">
                <a:solidFill>
                  <a:srgbClr val="00B050"/>
                </a:solidFill>
                <a:latin typeface="Arial Black" pitchFamily="34" charset="0"/>
              </a:rPr>
              <a:t/>
            </a:r>
            <a:br>
              <a:rPr lang="es-US" sz="4000">
                <a:solidFill>
                  <a:srgbClr val="00B050"/>
                </a:solidFill>
                <a:latin typeface="Arial Black" pitchFamily="34" charset="0"/>
              </a:rPr>
            </a:br>
            <a:endParaRPr lang="es-US" sz="4000">
              <a:solidFill>
                <a:srgbClr val="00B050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7437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48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20" name="Picture 2" descr="http://farm1.static.flickr.com/8/12427738_327bfa64d6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25860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5400" b="1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32. </a:t>
            </a:r>
            <a:r>
              <a:rPr lang="es-US" sz="5400" b="1" dirty="0" err="1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Cañon</a:t>
            </a:r>
            <a:r>
              <a:rPr lang="es-US" sz="5400" b="1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 Colca (Perú) </a:t>
            </a:r>
            <a:r>
              <a:rPr lang="es-US" sz="54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es-US" sz="54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r>
              <a:rPr lang="es-US" sz="54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es-US" sz="5400" dirty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endParaRPr lang="es-US" sz="5400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984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58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4" name="Picture 2" descr="http://farm5.static.flickr.com/4034/4658364385_30a287bba9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5257800"/>
            <a:ext cx="8839200" cy="22463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28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33. </a:t>
            </a:r>
            <a:r>
              <a:rPr lang="es-US" sz="2800" b="1" dirty="0" err="1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Huascaran</a:t>
            </a:r>
            <a:r>
              <a:rPr lang="es-US" sz="28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. Cordillera Blanca + </a:t>
            </a:r>
            <a:r>
              <a:rPr lang="es-US" sz="2800" b="1" dirty="0" err="1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Alpamayo</a:t>
            </a:r>
            <a:r>
              <a:rPr lang="es-US" sz="2800" b="1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(la montaña mas bella del mundo)         (Perú) </a:t>
            </a:r>
            <a:r>
              <a:rPr lang="es-US" sz="28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28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r>
              <a:rPr lang="es-US" sz="28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28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endParaRPr lang="es-US" sz="2800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1061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68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8" name="Picture 2" descr="http://farm2.static.flickr.com/1301/4658901956_8f0565b775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34. Cañón de </a:t>
            </a:r>
            <a:r>
              <a:rPr lang="es-US" sz="4000" b="1" dirty="0" err="1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cotahuasi</a:t>
            </a:r>
            <a:r>
              <a:rPr lang="es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 (</a:t>
            </a:r>
            <a:r>
              <a:rPr lang="es-US" sz="4000" b="1" dirty="0" err="1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Peru</a:t>
            </a:r>
            <a:r>
              <a:rPr lang="es-US" sz="4000" b="1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>) </a:t>
            </a:r>
            <a:r>
              <a:rPr lang="es-US" sz="4000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4000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</a:br>
            <a:r>
              <a:rPr lang="es-US" sz="4000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4000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</a:br>
            <a:endParaRPr lang="es-US" sz="4000" dirty="0">
              <a:ln>
                <a:solidFill>
                  <a:schemeClr val="accent3">
                    <a:lumMod val="20000"/>
                    <a:lumOff val="8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187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78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2" name="Picture 2" descr="http://farm5.static.flickr.com/4061/4660508523_40cf2b1e82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228600"/>
            <a:ext cx="8839200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 Black" pitchFamily="34" charset="0"/>
              </a:rPr>
              <a:t>35. Valle Sagrado de los Incas (Perú) </a:t>
            </a:r>
            <a:r>
              <a:rPr lang="es-US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 Black" pitchFamily="34" charset="0"/>
              </a:rPr>
              <a:t/>
            </a:r>
            <a:br>
              <a:rPr lang="es-US" sz="3200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 Black" pitchFamily="34" charset="0"/>
              </a:rPr>
            </a:br>
            <a:endParaRPr lang="es-US" sz="3200" dirty="0">
              <a:solidFill>
                <a:schemeClr val="accent1">
                  <a:lumMod val="40000"/>
                  <a:lumOff val="6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344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89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6" name="Picture 2" descr="http://farm6.static.flickr.com/5008/5225638510_81ef89dc0d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28600" y="228600"/>
            <a:ext cx="87630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600" b="1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36. El Salto del </a:t>
            </a:r>
            <a:r>
              <a:rPr lang="es-US" sz="3600" b="1" dirty="0" err="1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Angel</a:t>
            </a:r>
            <a:r>
              <a:rPr lang="es-US" sz="3600" b="1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 (Venezuela) </a:t>
            </a:r>
            <a:r>
              <a:rPr lang="es-US" sz="3600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3600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</a:br>
            <a:r>
              <a:rPr lang="es-US" sz="3600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es-US" sz="3600" dirty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</a:br>
            <a:endParaRPr lang="es-US" sz="3600" dirty="0">
              <a:solidFill>
                <a:schemeClr val="accent4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203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99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40" name="Picture 2" descr="http://farm2.static.flickr.com/1024/801998187_0b2c95ee47_z.jpg?zz=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228600"/>
            <a:ext cx="8839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US" sz="2800" b="1">
                <a:solidFill>
                  <a:schemeClr val="bg1"/>
                </a:solidFill>
                <a:latin typeface="Arial Black" pitchFamily="34" charset="0"/>
              </a:rPr>
              <a:t>37. Archipiélago los Roques (Venezuela)</a:t>
            </a:r>
            <a:r>
              <a:rPr lang="es-US" sz="2800">
                <a:solidFill>
                  <a:schemeClr val="bg1"/>
                </a:solidFill>
                <a:latin typeface="Arial Black" pitchFamily="34" charset="0"/>
              </a:rPr>
              <a:t> </a:t>
            </a:r>
            <a:br>
              <a:rPr lang="es-US" sz="2800">
                <a:solidFill>
                  <a:schemeClr val="bg1"/>
                </a:solidFill>
                <a:latin typeface="Arial Black" pitchFamily="34" charset="0"/>
              </a:rPr>
            </a:br>
            <a:r>
              <a:rPr lang="es-US" sz="280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US" sz="2800">
                <a:solidFill>
                  <a:schemeClr val="bg1"/>
                </a:solidFill>
                <a:latin typeface="Arial Black" pitchFamily="34" charset="0"/>
              </a:rPr>
            </a:br>
            <a:endParaRPr lang="es-US" sz="280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897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4" name="Picture 2" descr="http://farm5.static.flickr.com/4026/4539316538_09399e7d01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40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38. </a:t>
            </a:r>
            <a:r>
              <a:rPr lang="es-US" sz="4000" b="1" dirty="0" err="1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Tepuy</a:t>
            </a:r>
            <a:r>
              <a:rPr lang="es-US" sz="40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 Roraima (Venezuela) </a:t>
            </a:r>
            <a:r>
              <a:rPr lang="es-US" sz="4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/>
            </a:r>
            <a:br>
              <a:rPr lang="es-US" sz="4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</a:br>
            <a:r>
              <a:rPr lang="es-US" sz="4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/>
            </a:r>
            <a:br>
              <a:rPr lang="es-US" sz="4000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</a:br>
            <a:endParaRPr lang="es-US" sz="40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187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19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8" name="Picture 2" descr="http://farm1.static.flickr.com/160/377400313_e5db398a57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52400" y="152400"/>
            <a:ext cx="88392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S" sz="3600" b="1" dirty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>39. Parque Canaima (Venezuela) </a:t>
            </a:r>
            <a:r>
              <a:rPr lang="es-US" sz="3600" dirty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/>
            </a:r>
            <a:br>
              <a:rPr lang="es-US" sz="3600" dirty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</a:br>
            <a:r>
              <a:rPr lang="es-US" sz="3600" dirty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  <a:t/>
            </a:r>
            <a:br>
              <a:rPr lang="es-US" sz="3600" dirty="0">
                <a:solidFill>
                  <a:schemeClr val="bg2">
                    <a:lumMod val="25000"/>
                  </a:schemeClr>
                </a:solidFill>
                <a:latin typeface="Arial Black" pitchFamily="34" charset="0"/>
              </a:rPr>
            </a:br>
            <a:endParaRPr lang="es-US" sz="3600" dirty="0">
              <a:solidFill>
                <a:schemeClr val="bg2">
                  <a:lumMod val="25000"/>
                </a:schemeClr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914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30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3012" name="Picture 2" descr="http://farm3.static.flickr.com/2039/2072088288_08261d7fb1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52400" y="152400"/>
            <a:ext cx="8763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2400" b="1">
                <a:solidFill>
                  <a:schemeClr val="bg1"/>
                </a:solidFill>
                <a:latin typeface="Arial Black" pitchFamily="34" charset="0"/>
              </a:rPr>
              <a:t>40. Parque Nacional Médanos de Coro (Venezuela)</a:t>
            </a:r>
            <a:r>
              <a:rPr lang="pt-BR" sz="2400">
                <a:solidFill>
                  <a:schemeClr val="bg1"/>
                </a:solidFill>
                <a:latin typeface="Arial Black" pitchFamily="34" charset="0"/>
              </a:rPr>
              <a:t> </a:t>
            </a:r>
            <a:br>
              <a:rPr lang="pt-BR" sz="2400">
                <a:solidFill>
                  <a:schemeClr val="bg1"/>
                </a:solidFill>
                <a:latin typeface="Arial Black" pitchFamily="34" charset="0"/>
              </a:rPr>
            </a:br>
            <a:r>
              <a:rPr lang="pt-BR" sz="240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pt-BR" sz="2400">
                <a:solidFill>
                  <a:schemeClr val="bg1"/>
                </a:solidFill>
                <a:latin typeface="Arial Black" pitchFamily="34" charset="0"/>
              </a:rPr>
            </a:br>
            <a:endParaRPr lang="es-US" sz="240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1779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Amérique du Sud - 40 merveilles .. 04 06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Amérique du Sud - 40 merveilles .. 04 06 2013</Template>
  <TotalTime>4</TotalTime>
  <Words>372</Words>
  <Application>Microsoft Office PowerPoint</Application>
  <PresentationFormat>Presentación en pantalla (4:3)</PresentationFormat>
  <Paragraphs>45</Paragraphs>
  <Slides>42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9" baseType="lpstr">
      <vt:lpstr>Calibri</vt:lpstr>
      <vt:lpstr>Arial</vt:lpstr>
      <vt:lpstr>Algerian</vt:lpstr>
      <vt:lpstr>Arial Black</vt:lpstr>
      <vt:lpstr>Andalus</vt:lpstr>
      <vt:lpstr>Amérique du Sud - 40 merveilles .. 04 06 2013</vt:lpstr>
      <vt:lpstr>Diseño predeterminado</vt:lpstr>
      <vt:lpstr>40 Maravillas Naturales de Sudamérica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2021-01-01T17:38:01Z</dcterms:created>
  <dcterms:modified xsi:type="dcterms:W3CDTF">2021-01-01T17:43:00Z</dcterms:modified>
</cp:coreProperties>
</file>