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1" r:id="rId2"/>
  </p:sldMasterIdLst>
  <p:notesMasterIdLst>
    <p:notesMasterId r:id="rId46"/>
  </p:notesMasterIdLst>
  <p:sldIdLst>
    <p:sldId id="296" r:id="rId3"/>
    <p:sldId id="297" r:id="rId4"/>
    <p:sldId id="333" r:id="rId5"/>
    <p:sldId id="334" r:id="rId6"/>
    <p:sldId id="300" r:id="rId7"/>
    <p:sldId id="325" r:id="rId8"/>
    <p:sldId id="329" r:id="rId9"/>
    <p:sldId id="302" r:id="rId10"/>
    <p:sldId id="303" r:id="rId11"/>
    <p:sldId id="344" r:id="rId12"/>
    <p:sldId id="343" r:id="rId13"/>
    <p:sldId id="328" r:id="rId14"/>
    <p:sldId id="327" r:id="rId15"/>
    <p:sldId id="304" r:id="rId16"/>
    <p:sldId id="341" r:id="rId17"/>
    <p:sldId id="305" r:id="rId18"/>
    <p:sldId id="321" r:id="rId19"/>
    <p:sldId id="340" r:id="rId20"/>
    <p:sldId id="306" r:id="rId21"/>
    <p:sldId id="308" r:id="rId22"/>
    <p:sldId id="339" r:id="rId23"/>
    <p:sldId id="324" r:id="rId24"/>
    <p:sldId id="323" r:id="rId25"/>
    <p:sldId id="309" r:id="rId26"/>
    <p:sldId id="345" r:id="rId27"/>
    <p:sldId id="348" r:id="rId28"/>
    <p:sldId id="342" r:id="rId29"/>
    <p:sldId id="310" r:id="rId30"/>
    <p:sldId id="346" r:id="rId31"/>
    <p:sldId id="312" r:id="rId32"/>
    <p:sldId id="347" r:id="rId33"/>
    <p:sldId id="313" r:id="rId34"/>
    <p:sldId id="314" r:id="rId35"/>
    <p:sldId id="315" r:id="rId36"/>
    <p:sldId id="316" r:id="rId37"/>
    <p:sldId id="317" r:id="rId38"/>
    <p:sldId id="335" r:id="rId39"/>
    <p:sldId id="320" r:id="rId40"/>
    <p:sldId id="318" r:id="rId41"/>
    <p:sldId id="336" r:id="rId42"/>
    <p:sldId id="337" r:id="rId43"/>
    <p:sldId id="319" r:id="rId44"/>
    <p:sldId id="349" r:id="rId45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kern="1200">
        <a:solidFill>
          <a:srgbClr val="000000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rgbClr val="000000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rgbClr val="000000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rgbClr val="000000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rgbClr val="000000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rgbClr val="000000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rgbClr val="000000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rgbClr val="000000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rgbClr val="000000"/>
        </a:solidFill>
        <a:latin typeface="Times New Roman" pitchFamily="18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v+IKz5PjN/u66NdJ8/BHew" hashData="At3KmSuR4u0tAIpDwWPM7KReqP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FAFAFA"/>
    <a:srgbClr val="F0F0F0"/>
    <a:srgbClr val="E4E4E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0314" autoAdjust="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s-ES">
              <a:latin typeface="Times New Roman" charset="0"/>
              <a:cs typeface="+mn-cs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1" name="Rectangle 3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it-IT" noProof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charset="0"/>
        <a:ea typeface="+mn-ea"/>
        <a:cs typeface="+mn-cs"/>
      </a:defRPr>
    </a:lvl1pPr>
    <a:lvl2pPr marL="742950" indent="-28575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charset="0"/>
        <a:ea typeface="+mn-ea"/>
        <a:cs typeface="+mn-cs"/>
      </a:defRPr>
    </a:lvl2pPr>
    <a:lvl3pPr marL="11430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charset="0"/>
        <a:ea typeface="+mn-ea"/>
        <a:cs typeface="+mn-cs"/>
      </a:defRPr>
    </a:lvl3pPr>
    <a:lvl4pPr marL="16002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charset="0"/>
        <a:ea typeface="+mn-ea"/>
        <a:cs typeface="+mn-cs"/>
      </a:defRPr>
    </a:lvl4pPr>
    <a:lvl5pPr marL="20574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13" cy="41132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981200"/>
            <a:ext cx="3810000" cy="41132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1513" cy="548481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481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ítulo, 1 obje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0813" cy="114141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13" cy="411321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6613" y="1981200"/>
            <a:ext cx="3810000" cy="197961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646613" y="4113213"/>
            <a:ext cx="3810000" cy="1981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057E3C-DD3D-409D-A696-E298587F69A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Text Box 1"/>
          <p:cNvSpPr txBox="1"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s-ES">
              <a:latin typeface="Times New Roman" charset="0"/>
              <a:cs typeface="+mn-cs"/>
            </a:endParaRPr>
          </a:p>
        </p:txBody>
      </p:sp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s-ES">
              <a:latin typeface="Times New Roman" charset="0"/>
              <a:cs typeface="+mn-cs"/>
            </a:endParaRP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0813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title text format</a:t>
            </a:r>
          </a:p>
        </p:txBody>
      </p:sp>
      <p:sp>
        <p:nvSpPr>
          <p:cNvPr id="1029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0813" cy="411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outline text format</a:t>
            </a:r>
          </a:p>
          <a:p>
            <a:pPr lvl="1"/>
            <a:r>
              <a:rPr lang="en-GB" smtClean="0"/>
              <a:t>Second Outline Level</a:t>
            </a:r>
          </a:p>
          <a:p>
            <a:pPr lvl="2"/>
            <a:r>
              <a:rPr lang="en-GB" smtClean="0"/>
              <a:t>Third Outline Level</a:t>
            </a:r>
          </a:p>
          <a:p>
            <a:pPr lvl="3"/>
            <a:r>
              <a:rPr lang="en-GB" smtClean="0"/>
              <a:t>Fourth Outline Level</a:t>
            </a:r>
          </a:p>
          <a:p>
            <a:pPr lvl="4"/>
            <a:r>
              <a:rPr lang="en-GB" smtClean="0"/>
              <a:t>Fifth Outline Level</a:t>
            </a:r>
          </a:p>
          <a:p>
            <a:pPr lvl="4"/>
            <a:r>
              <a:rPr lang="en-GB" smtClean="0"/>
              <a:t>Sixth Outline Level</a:t>
            </a:r>
          </a:p>
          <a:p>
            <a:pPr lvl="4"/>
            <a:r>
              <a:rPr lang="en-GB" smtClean="0"/>
              <a:t>Seventh Outline Level</a:t>
            </a:r>
          </a:p>
          <a:p>
            <a:pPr lvl="4"/>
            <a:r>
              <a:rPr lang="en-GB" smtClean="0"/>
              <a:t>Eighth Outline Level</a:t>
            </a:r>
          </a:p>
          <a:p>
            <a:pPr lvl="4"/>
            <a:r>
              <a:rPr lang="en-GB" smtClean="0"/>
              <a:t>Ninth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>
    <p:zoom/>
  </p:transition>
  <p:txStyles>
    <p:titleStyle>
      <a:lvl1pPr algn="ctr" defTabSz="457200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57200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charset="0"/>
        </a:defRPr>
      </a:lvl2pPr>
      <a:lvl3pPr algn="ctr" defTabSz="457200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charset="0"/>
        </a:defRPr>
      </a:lvl3pPr>
      <a:lvl4pPr algn="ctr" defTabSz="457200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charset="0"/>
        </a:defRPr>
      </a:lvl4pPr>
      <a:lvl5pPr algn="ctr" defTabSz="457200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Times New Roman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Times New Roman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Times New Roman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Times New Roman" charset="0"/>
        </a:defRPr>
      </a:lvl9pPr>
    </p:titleStyle>
    <p:bodyStyle>
      <a:lvl1pPr marL="341313" indent="-341313" algn="l" defTabSz="457200" rtl="0" eaLnBrk="1" fontAlgn="base" hangingPunct="1">
        <a:spcBef>
          <a:spcPts val="788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1363" indent="-284163" algn="l" defTabSz="457200" rtl="0" eaLnBrk="1" fontAlgn="base" hangingPunct="1">
        <a:spcBef>
          <a:spcPts val="688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</a:defRPr>
      </a:lvl2pPr>
      <a:lvl3pPr marL="1143000" indent="-228600" algn="l" defTabSz="457200" rtl="0" eaLnBrk="1" fontAlgn="base" hangingPunct="1">
        <a:spcBef>
          <a:spcPts val="588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</a:defRPr>
      </a:lvl3pPr>
      <a:lvl4pPr marL="1600200" indent="-228600" algn="l" defTabSz="457200" rtl="0" eaLnBrk="1" fontAlgn="base" hangingPunct="1">
        <a:spcBef>
          <a:spcPts val="488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</a:defRPr>
      </a:lvl4pPr>
      <a:lvl5pPr marL="2057400" indent="-228600" algn="l" defTabSz="457200" rtl="0" eaLnBrk="1" fontAlgn="base" hangingPunct="1">
        <a:spcBef>
          <a:spcPts val="488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</a:defRPr>
      </a:lvl5pPr>
      <a:lvl6pPr marL="2514600" indent="-228600" algn="l" defTabSz="457200" rtl="0" eaLnBrk="1" fontAlgn="base" hangingPunct="1">
        <a:spcBef>
          <a:spcPts val="488"/>
        </a:spcBef>
        <a:spcAft>
          <a:spcPct val="0"/>
        </a:spcAft>
        <a:buClr>
          <a:srgbClr val="000000"/>
        </a:buClr>
        <a:buSzPct val="100000"/>
        <a:buFont typeface="Times New Roman" charset="0"/>
        <a:buChar char="»"/>
        <a:defRPr sz="2000">
          <a:solidFill>
            <a:srgbClr val="000000"/>
          </a:solidFill>
          <a:latin typeface="+mn-lt"/>
        </a:defRPr>
      </a:lvl6pPr>
      <a:lvl7pPr marL="2971800" indent="-228600" algn="l" defTabSz="457200" rtl="0" eaLnBrk="1" fontAlgn="base" hangingPunct="1">
        <a:spcBef>
          <a:spcPts val="488"/>
        </a:spcBef>
        <a:spcAft>
          <a:spcPct val="0"/>
        </a:spcAft>
        <a:buClr>
          <a:srgbClr val="000000"/>
        </a:buClr>
        <a:buSzPct val="100000"/>
        <a:buFont typeface="Times New Roman" charset="0"/>
        <a:buChar char="»"/>
        <a:defRPr sz="2000">
          <a:solidFill>
            <a:srgbClr val="000000"/>
          </a:solidFill>
          <a:latin typeface="+mn-lt"/>
        </a:defRPr>
      </a:lvl7pPr>
      <a:lvl8pPr marL="3429000" indent="-228600" algn="l" defTabSz="457200" rtl="0" eaLnBrk="1" fontAlgn="base" hangingPunct="1">
        <a:spcBef>
          <a:spcPts val="488"/>
        </a:spcBef>
        <a:spcAft>
          <a:spcPct val="0"/>
        </a:spcAft>
        <a:buClr>
          <a:srgbClr val="000000"/>
        </a:buClr>
        <a:buSzPct val="100000"/>
        <a:buFont typeface="Times New Roman" charset="0"/>
        <a:buChar char="»"/>
        <a:defRPr sz="2000">
          <a:solidFill>
            <a:srgbClr val="000000"/>
          </a:solidFill>
          <a:latin typeface="+mn-lt"/>
        </a:defRPr>
      </a:lvl8pPr>
      <a:lvl9pPr marL="3886200" indent="-228600" algn="l" defTabSz="457200" rtl="0" eaLnBrk="1" fontAlgn="base" hangingPunct="1">
        <a:spcBef>
          <a:spcPts val="488"/>
        </a:spcBef>
        <a:spcAft>
          <a:spcPct val="0"/>
        </a:spcAft>
        <a:buClr>
          <a:srgbClr val="000000"/>
        </a:buClr>
        <a:buSzPct val="100000"/>
        <a:buFont typeface="Times New Roman" charset="0"/>
        <a:buChar char="»"/>
        <a:defRPr sz="2000">
          <a:solidFill>
            <a:srgbClr val="000000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216296A-77E9-4BB2-B0B4-B2C3DBB91A0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1.jpeg"/><Relationship Id="rId7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flickr.com/photos/felialonsof/2279263552/" TargetMode="External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flickr.com/photos/felialonsof/2279263552/" TargetMode="Externa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542925" y="5910263"/>
            <a:ext cx="817247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s-ES_tradnl" sz="4800" b="1" dirty="0">
                <a:solidFill>
                  <a:schemeClr val="bg1"/>
                </a:solidFill>
                <a:latin typeface="Papyrus" pitchFamily="66" charset="0"/>
              </a:rPr>
              <a:t>40 Cosas para hacer en León</a:t>
            </a:r>
          </a:p>
        </p:txBody>
      </p:sp>
      <p:pic>
        <p:nvPicPr>
          <p:cNvPr id="2051" name="Picture 2" descr="http://3.bp.blogspot.com/_th1q4hHLIS4/S7J7hzkTauI/AAAAAAAABRE/CPWyJq4kks0/s1600/Hostal_de_San_Marcos_de_Leon_2nul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3357563"/>
            <a:ext cx="3168650" cy="237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5" descr="C:\Users\pc\Desktop\hp\Pictures\FIESTAS EN LEON\Fotos ¡Es León!\Catedral de Leó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24150" y="188913"/>
            <a:ext cx="3935413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9" descr="C:\Users\pc\Pictures\Fotos de León\Plaza Mayor de Leó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00713" y="3429000"/>
            <a:ext cx="3119437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2" descr="Barrio Húmed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63938" y="3333750"/>
            <a:ext cx="1871662" cy="249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2" descr="C:\Users\pc\Pictures\Fotos de León\Musac de León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883400" y="136525"/>
            <a:ext cx="1792288" cy="308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3" descr="C:\Users\pc\Pictures\Fotos de León\musac-leon[1]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63525" y="692150"/>
            <a:ext cx="2292350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599">
    <p:split/>
    <p:sndAc>
      <p:stSnd loop="1">
        <p:snd r:embed="rId2" name="grea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4" descr="http://farm3.static.flickr.com/2103/2286267312_5c38a3cc4b.jpg"/>
          <p:cNvSpPr>
            <a:spLocks noChangeAspect="1" noChangeArrowheads="1"/>
          </p:cNvSpPr>
          <p:nvPr/>
        </p:nvSpPr>
        <p:spPr bwMode="auto">
          <a:xfrm>
            <a:off x="155575" y="-1714500"/>
            <a:ext cx="4762500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es-ES"/>
          </a:p>
        </p:txBody>
      </p:sp>
      <p:sp>
        <p:nvSpPr>
          <p:cNvPr id="3075" name="AutoShape 8" descr="http://farm3.static.flickr.com/2103/2286267312_5c38a3cc4b.jpg"/>
          <p:cNvSpPr>
            <a:spLocks noChangeAspect="1" noChangeArrowheads="1"/>
          </p:cNvSpPr>
          <p:nvPr/>
        </p:nvSpPr>
        <p:spPr bwMode="auto">
          <a:xfrm>
            <a:off x="155575" y="-1714500"/>
            <a:ext cx="4762500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es-ES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352425" y="6211888"/>
            <a:ext cx="84677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600">
                <a:solidFill>
                  <a:schemeClr val="bg1"/>
                </a:solidFill>
                <a:latin typeface="Papyrus" pitchFamily="66" charset="0"/>
              </a:rPr>
              <a:t>Caminar por los paseos del Rio Bernesga</a:t>
            </a:r>
          </a:p>
        </p:txBody>
      </p:sp>
      <p:pic>
        <p:nvPicPr>
          <p:cNvPr id="3077" name="Picture 4" descr="http://fotos.euroresidentes.com/fotos/castilla-leon/leon/calles-paseos-plazas-leon/images/Paseo-del-Rio-Bernesg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4050" y="203200"/>
            <a:ext cx="7848600" cy="588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1275" y="260350"/>
            <a:ext cx="569913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1</a:t>
            </a:r>
          </a:p>
        </p:txBody>
      </p:sp>
    </p:spTree>
  </p:cSld>
  <p:clrMapOvr>
    <a:masterClrMapping/>
  </p:clrMapOvr>
  <p:transition advTm="6521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farm3.static.flickr.com/2504/4192350838_8a9bfebc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188913"/>
            <a:ext cx="7977187" cy="532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382713" y="5613400"/>
            <a:ext cx="65024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600">
                <a:solidFill>
                  <a:schemeClr val="bg1"/>
                </a:solidFill>
                <a:latin typeface="Papyrus" pitchFamily="66" charset="0"/>
              </a:rPr>
              <a:t> Perderse  una tarde de Invierno</a:t>
            </a:r>
          </a:p>
          <a:p>
            <a:pPr algn="ctr" eaLnBrk="0" hangingPunct="0"/>
            <a:r>
              <a:rPr lang="es-ES_tradnl" sz="3600">
                <a:solidFill>
                  <a:schemeClr val="bg1"/>
                </a:solidFill>
                <a:latin typeface="Papyrus" pitchFamily="66" charset="0"/>
              </a:rPr>
              <a:t> por las calles nevadas de León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1275" y="260350"/>
            <a:ext cx="569913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2</a:t>
            </a:r>
          </a:p>
        </p:txBody>
      </p:sp>
    </p:spTree>
  </p:cSld>
  <p:clrMapOvr>
    <a:masterClrMapping/>
  </p:clrMapOvr>
  <p:transition advTm="622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50825" y="5805488"/>
            <a:ext cx="856932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pyrus" pitchFamily="66" charset="0"/>
              </a:rPr>
              <a:t>Visitar el Palacio del Conde Luna para conocer </a:t>
            </a:r>
          </a:p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pyrus" pitchFamily="66" charset="0"/>
              </a:rPr>
              <a:t>la Historia del Reino de León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41275" y="260350"/>
            <a:ext cx="569913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3</a:t>
            </a:r>
          </a:p>
        </p:txBody>
      </p:sp>
      <p:pic>
        <p:nvPicPr>
          <p:cNvPr id="5124" name="Picture 1" descr="C:\Users\pc\Desktop\Palacio del Conde Luna 1100 Aniversario Reino de León\P10206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260350"/>
            <a:ext cx="7297737" cy="547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911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1275" y="260350"/>
            <a:ext cx="569913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4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57238" y="5949950"/>
            <a:ext cx="75866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600">
                <a:solidFill>
                  <a:schemeClr val="bg1"/>
                </a:solidFill>
                <a:latin typeface="Papyrus" pitchFamily="66" charset="0"/>
              </a:rPr>
              <a:t>Darse una vuelta por el Espacio Vías</a:t>
            </a:r>
          </a:p>
        </p:txBody>
      </p:sp>
      <p:pic>
        <p:nvPicPr>
          <p:cNvPr id="6148" name="Picture 11" descr="http://www.estudiosic.es/files/gimgs/18_sic-feve-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333375"/>
            <a:ext cx="8316913" cy="554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19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88938" y="6218238"/>
            <a:ext cx="85423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pyrus" pitchFamily="66" charset="0"/>
              </a:rPr>
              <a:t>Presenciar algún  espectáculo en el León Arena</a:t>
            </a:r>
          </a:p>
        </p:txBody>
      </p:sp>
      <p:pic>
        <p:nvPicPr>
          <p:cNvPr id="7171" name="Picture 3" descr="http://www.ticketcyl.com/files/images/fichero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260350"/>
            <a:ext cx="5184775" cy="5783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41275" y="260350"/>
            <a:ext cx="569913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5</a:t>
            </a:r>
          </a:p>
        </p:txBody>
      </p:sp>
    </p:spTree>
  </p:cSld>
  <p:clrMapOvr>
    <a:masterClrMapping/>
  </p:clrMapOvr>
  <p:transition advTm="6801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-44450" y="6211888"/>
            <a:ext cx="92614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pyrus" pitchFamily="66" charset="0"/>
              </a:rPr>
              <a:t>Relajarse en la tranquilidad del Parque  de Quevedo</a:t>
            </a:r>
          </a:p>
        </p:txBody>
      </p:sp>
      <p:pic>
        <p:nvPicPr>
          <p:cNvPr id="8195" name="Picture 3" descr="C:\Users\pc\Pictures\Fotos de León\Parque de Queve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4088" y="620713"/>
            <a:ext cx="7073900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1275" y="260350"/>
            <a:ext cx="569913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6</a:t>
            </a:r>
          </a:p>
        </p:txBody>
      </p:sp>
    </p:spTree>
  </p:cSld>
  <p:clrMapOvr>
    <a:masterClrMapping/>
  </p:clrMapOvr>
  <p:transition advTm="622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136650" y="5732463"/>
            <a:ext cx="6854825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600">
                <a:solidFill>
                  <a:schemeClr val="bg1"/>
                </a:solidFill>
                <a:latin typeface="Papyrus" pitchFamily="66" charset="0"/>
              </a:rPr>
              <a:t>Celebrar la victoria de tu equipo </a:t>
            </a:r>
          </a:p>
          <a:p>
            <a:pPr algn="ctr" eaLnBrk="0" hangingPunct="0"/>
            <a:r>
              <a:rPr lang="es-ES_tradnl" sz="3600">
                <a:solidFill>
                  <a:schemeClr val="bg1"/>
                </a:solidFill>
                <a:latin typeface="Papyrus" pitchFamily="66" charset="0"/>
              </a:rPr>
              <a:t> en la Fuente de Santo Domingo</a:t>
            </a:r>
          </a:p>
        </p:txBody>
      </p:sp>
      <p:pic>
        <p:nvPicPr>
          <p:cNvPr id="9219" name="Picture 2" descr="http://www.ecuavisa.com/images/galerias/20100711_plaza_santo_domingo_le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1650" y="188913"/>
            <a:ext cx="8247063" cy="547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1275" y="260350"/>
            <a:ext cx="569913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7</a:t>
            </a:r>
          </a:p>
        </p:txBody>
      </p:sp>
    </p:spTree>
  </p:cSld>
  <p:clrMapOvr>
    <a:masterClrMapping/>
  </p:clrMapOvr>
  <p:transition advTm="6583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457200" y="6308725"/>
            <a:ext cx="83629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2800" b="1">
                <a:solidFill>
                  <a:schemeClr val="bg1"/>
                </a:solidFill>
                <a:latin typeface="Papyrus" pitchFamily="66" charset="0"/>
              </a:rPr>
              <a:t>Disfrutar de las vistas desde el Puente de los Leones </a:t>
            </a:r>
          </a:p>
        </p:txBody>
      </p:sp>
      <p:pic>
        <p:nvPicPr>
          <p:cNvPr id="10243" name="Picture 5" descr="C:\Users\pc\Desktop\hp\Pictures\FIESTAS EN LEON\PUENTE DE LOS LEONES\PUENTE DE LOS LEONES(23-05-0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188913"/>
            <a:ext cx="7991475" cy="599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-36513" y="260350"/>
            <a:ext cx="787401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8</a:t>
            </a:r>
          </a:p>
        </p:txBody>
      </p:sp>
    </p:spTree>
  </p:cSld>
  <p:clrMapOvr>
    <a:masterClrMapping/>
  </p:clrMapOvr>
  <p:transition advTm="6412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-107950" y="260350"/>
            <a:ext cx="785813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9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282825" y="6272213"/>
            <a:ext cx="4749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200">
                <a:solidFill>
                  <a:schemeClr val="bg1"/>
                </a:solidFill>
                <a:latin typeface="Papyrus" pitchFamily="66" charset="0"/>
              </a:rPr>
              <a:t>Visitar  el Museo de León</a:t>
            </a:r>
          </a:p>
        </p:txBody>
      </p:sp>
      <p:pic>
        <p:nvPicPr>
          <p:cNvPr id="11268" name="Picture 2" descr="http://bp0.blogger.com/_z96tkpyoHiA/SBWZ0-bOd9I/AAAAAAAABJg/QZUNkxd4hcg/s400/edificiopallar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84438" y="188913"/>
            <a:ext cx="4319587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63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50850" y="6084888"/>
            <a:ext cx="835818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2800">
                <a:solidFill>
                  <a:schemeClr val="bg1"/>
                </a:solidFill>
                <a:latin typeface="Papyrus" pitchFamily="66" charset="0"/>
              </a:rPr>
              <a:t>Adentrarse en los Jardines nevados de Papalaguinda</a:t>
            </a:r>
          </a:p>
        </p:txBody>
      </p:sp>
      <p:pic>
        <p:nvPicPr>
          <p:cNvPr id="12291" name="Picture 2" descr="http://farm3.static.flickr.com/2658/4212397285_d7e376a6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2625" y="549275"/>
            <a:ext cx="8085138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-36513" y="260350"/>
            <a:ext cx="787401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10</a:t>
            </a:r>
          </a:p>
        </p:txBody>
      </p:sp>
    </p:spTree>
  </p:cSld>
  <p:clrMapOvr>
    <a:masterClrMapping/>
  </p:clrMapOvr>
  <p:transition advTm="6458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static1.bareka.com/photos/medium/122534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5475" y="174625"/>
            <a:ext cx="8285163" cy="551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698625" y="5732463"/>
            <a:ext cx="6088063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200">
                <a:solidFill>
                  <a:schemeClr val="bg1"/>
                </a:solidFill>
                <a:latin typeface="Papyrus" pitchFamily="66" charset="0"/>
              </a:rPr>
              <a:t>Tomar  unas cañas con los amigos</a:t>
            </a:r>
          </a:p>
          <a:p>
            <a:pPr algn="ctr" eaLnBrk="0" hangingPunct="0"/>
            <a:r>
              <a:rPr lang="es-ES_tradnl" sz="3200">
                <a:solidFill>
                  <a:schemeClr val="bg1"/>
                </a:solidFill>
                <a:latin typeface="Papyrus" pitchFamily="66" charset="0"/>
              </a:rPr>
              <a:t> por la  zona de la Junta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-36513" y="260350"/>
            <a:ext cx="787401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11</a:t>
            </a:r>
          </a:p>
        </p:txBody>
      </p:sp>
    </p:spTree>
  </p:cSld>
  <p:clrMapOvr>
    <a:masterClrMapping/>
  </p:clrMapOvr>
  <p:transition advTm="6786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50825" y="5661025"/>
            <a:ext cx="889317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600">
                <a:solidFill>
                  <a:schemeClr val="bg1"/>
                </a:solidFill>
                <a:latin typeface="Papyrus" pitchFamily="66" charset="0"/>
              </a:rPr>
              <a:t>Presenciar la Ceremonia de las Cabezadas</a:t>
            </a:r>
          </a:p>
        </p:txBody>
      </p:sp>
      <p:pic>
        <p:nvPicPr>
          <p:cNvPr id="14339" name="Picture 2" descr="http://elgusanoinfame.files.wordpress.com/2009/04/cabezad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196975"/>
            <a:ext cx="8640762" cy="426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-36513" y="260350"/>
            <a:ext cx="787401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12</a:t>
            </a:r>
          </a:p>
        </p:txBody>
      </p:sp>
    </p:spTree>
  </p:cSld>
  <p:clrMapOvr>
    <a:masterClrMapping/>
  </p:clrMapOvr>
  <p:transition advTm="6429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203325" y="6092825"/>
            <a:ext cx="7040563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200">
                <a:solidFill>
                  <a:schemeClr val="bg1"/>
                </a:solidFill>
                <a:latin typeface="Papyrus" pitchFamily="66" charset="0"/>
              </a:rPr>
              <a:t>Visitar  la última exposición en el Musac</a:t>
            </a:r>
          </a:p>
        </p:txBody>
      </p:sp>
      <p:pic>
        <p:nvPicPr>
          <p:cNvPr id="15363" name="Picture 5" descr="C:\Users\pc\Desktop\hp\Pictures\FIESTAS EN LEON\Fotos ¡Es León!\Musa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381000"/>
            <a:ext cx="8353425" cy="556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-36513" y="260350"/>
            <a:ext cx="787401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13</a:t>
            </a:r>
          </a:p>
        </p:txBody>
      </p:sp>
    </p:spTree>
  </p:cSld>
  <p:clrMapOvr>
    <a:masterClrMapping/>
  </p:clrMapOvr>
  <p:transition advTm="6583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28700" y="6084888"/>
            <a:ext cx="70183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200">
                <a:solidFill>
                  <a:schemeClr val="bg1"/>
                </a:solidFill>
                <a:latin typeface="Papyrus" pitchFamily="66" charset="0"/>
              </a:rPr>
              <a:t>Disfrutar  con  los triunfos  del Ademar</a:t>
            </a:r>
          </a:p>
        </p:txBody>
      </p:sp>
      <p:pic>
        <p:nvPicPr>
          <p:cNvPr id="16387" name="Picture 4" descr="http://www.ademar.com/images/plantilla_dhb_20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3575" y="476250"/>
            <a:ext cx="8085138" cy="547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-36513" y="260350"/>
            <a:ext cx="787401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14</a:t>
            </a:r>
          </a:p>
        </p:txBody>
      </p:sp>
    </p:spTree>
  </p:cSld>
  <p:clrMapOvr>
    <a:masterClrMapping/>
  </p:clrMapOvr>
  <p:transition advTm="6348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293813" y="6092825"/>
            <a:ext cx="68072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200">
                <a:solidFill>
                  <a:schemeClr val="bg1"/>
                </a:solidFill>
                <a:latin typeface="Papyrus" pitchFamily="66" charset="0"/>
              </a:rPr>
              <a:t>Salir  de tapas por el Barrio Húmedo</a:t>
            </a:r>
          </a:p>
        </p:txBody>
      </p:sp>
      <p:pic>
        <p:nvPicPr>
          <p:cNvPr id="17411" name="Picture 2" descr="http://www.absolutleon.com/wp-content/uploads/2009/11/barriohume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1988" y="536575"/>
            <a:ext cx="8274050" cy="542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-36513" y="260350"/>
            <a:ext cx="787401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15</a:t>
            </a:r>
          </a:p>
        </p:txBody>
      </p:sp>
    </p:spTree>
  </p:cSld>
  <p:clrMapOvr>
    <a:masterClrMapping/>
  </p:clrMapOvr>
  <p:transition advTm="7769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9688" y="6084888"/>
            <a:ext cx="8996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200">
                <a:solidFill>
                  <a:schemeClr val="bg1"/>
                </a:solidFill>
                <a:latin typeface="Papyrus" pitchFamily="66" charset="0"/>
              </a:rPr>
              <a:t>Dar un paseo por la Candamia y subir a las Lomas</a:t>
            </a:r>
          </a:p>
        </p:txBody>
      </p:sp>
      <p:pic>
        <p:nvPicPr>
          <p:cNvPr id="18435" name="Picture 2" descr="http://farm2.static.flickr.com/1278/1270164960_3806cfedf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620713"/>
            <a:ext cx="7989887" cy="530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-36513" y="260350"/>
            <a:ext cx="787401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16</a:t>
            </a:r>
          </a:p>
        </p:txBody>
      </p:sp>
    </p:spTree>
  </p:cSld>
  <p:clrMapOvr>
    <a:masterClrMapping/>
  </p:clrMapOvr>
  <p:transition advTm="661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-36513" y="6229350"/>
            <a:ext cx="92884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>
                <a:solidFill>
                  <a:schemeClr val="bg1"/>
                </a:solidFill>
                <a:latin typeface="Papyrus" pitchFamily="66" charset="0"/>
              </a:rPr>
              <a:t>Animar  a la Cultural en el Estadio Reino de León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-36513" y="260350"/>
            <a:ext cx="787401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17</a:t>
            </a:r>
          </a:p>
        </p:txBody>
      </p:sp>
      <p:pic>
        <p:nvPicPr>
          <p:cNvPr id="19460" name="Picture 2" descr="http://www.culturalydeportivaleonesa.es/html/2419_Cultural_y_Deportiva_Leonesa_SAD/img/big_not_2505_1_Plantilla-temp-2010-11bi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188913"/>
            <a:ext cx="7920038" cy="594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092700" y="5373688"/>
            <a:ext cx="30067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pyrus" pitchFamily="66" charset="0"/>
              </a:rPr>
              <a:t>¡Aupa Cultural!</a:t>
            </a:r>
          </a:p>
        </p:txBody>
      </p:sp>
    </p:spTree>
  </p:cSld>
  <p:clrMapOvr>
    <a:masterClrMapping/>
  </p:clrMapOvr>
  <p:transition advTm="6833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00"/>
                            </p:stCondLst>
                            <p:childTnLst>
                              <p:par>
                                <p:cTn id="1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635000" y="6229350"/>
            <a:ext cx="79613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200">
                <a:solidFill>
                  <a:schemeClr val="bg1"/>
                </a:solidFill>
                <a:latin typeface="Papyrus" pitchFamily="66" charset="0"/>
              </a:rPr>
              <a:t>Visitar el Santuario de la Virgen del Camino</a:t>
            </a:r>
          </a:p>
        </p:txBody>
      </p:sp>
      <p:pic>
        <p:nvPicPr>
          <p:cNvPr id="20483" name="Picture 6" descr="C:\Users\pc\Desktop\hp\Pictures\FIESTAS EN LEON\Fotos ¡Es León!\Santuario de La Virgen del Cami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88913"/>
            <a:ext cx="7920037" cy="594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-36513" y="260350"/>
            <a:ext cx="787401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18</a:t>
            </a:r>
          </a:p>
        </p:txBody>
      </p:sp>
    </p:spTree>
  </p:cSld>
  <p:clrMapOvr>
    <a:masterClrMapping/>
  </p:clrMapOvr>
  <p:transition advTm="7908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8913" y="6092825"/>
            <a:ext cx="90170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200">
                <a:solidFill>
                  <a:schemeClr val="bg1"/>
                </a:solidFill>
                <a:latin typeface="Papyrus" pitchFamily="66" charset="0"/>
              </a:rPr>
              <a:t>Disfrutar con el colorido de los Pendones de León</a:t>
            </a:r>
          </a:p>
        </p:txBody>
      </p:sp>
      <p:pic>
        <p:nvPicPr>
          <p:cNvPr id="21507" name="Picture 5" descr="C:\Users\pc\Desktop\hp\Pictures\FIESTAS EN LEON\Fotos ¡Es León!\91_pendones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9138" y="476250"/>
            <a:ext cx="8101012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-36513" y="260350"/>
            <a:ext cx="787401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19</a:t>
            </a:r>
          </a:p>
        </p:txBody>
      </p:sp>
    </p:spTree>
  </p:cSld>
  <p:clrMapOvr>
    <a:masterClrMapping/>
  </p:clrMapOvr>
  <p:transition advTm="5898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-1116013" y="5930900"/>
            <a:ext cx="11376026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2800">
                <a:solidFill>
                  <a:schemeClr val="bg1"/>
                </a:solidFill>
                <a:latin typeface="Papyrus" pitchFamily="66" charset="0"/>
              </a:rPr>
              <a:t>Quedarse  maravillado con la belleza del Barrio Romántico</a:t>
            </a:r>
          </a:p>
        </p:txBody>
      </p:sp>
      <p:pic>
        <p:nvPicPr>
          <p:cNvPr id="22531" name="Picture 4" descr="C:\Users\pc\Pictures\Fotos de León\Parque del Ci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7063" y="333375"/>
            <a:ext cx="8242300" cy="539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-36513" y="260350"/>
            <a:ext cx="787401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20</a:t>
            </a:r>
          </a:p>
        </p:txBody>
      </p:sp>
    </p:spTree>
  </p:cSld>
  <p:clrMapOvr>
    <a:masterClrMapping/>
  </p:clrMapOvr>
  <p:transition advTm="624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upload.wikimedia.org/wikipedia/commons/f/fa/El_Nazare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260350"/>
            <a:ext cx="7559675" cy="567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277813" y="6146800"/>
            <a:ext cx="87407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2800">
                <a:solidFill>
                  <a:schemeClr val="bg1"/>
                </a:solidFill>
                <a:latin typeface="Papyrus" pitchFamily="66" charset="0"/>
              </a:rPr>
              <a:t>Vivir  con Respeto y Pasión  la Semana Santa Leonesa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-36513" y="260350"/>
            <a:ext cx="787401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21</a:t>
            </a:r>
          </a:p>
        </p:txBody>
      </p:sp>
    </p:spTree>
  </p:cSld>
  <p:clrMapOvr>
    <a:masterClrMapping/>
  </p:clrMapOvr>
  <p:transition advTm="7892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3.bp.blogspot.com/_lZoQK5h731Y/S7SFt_Ol4JI/AAAAAAAAAzU/7EpnVaIpVXU/s1600/Matar+judi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0538" y="187325"/>
            <a:ext cx="5835650" cy="595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280988" y="6218238"/>
            <a:ext cx="88328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2800">
                <a:solidFill>
                  <a:schemeClr val="bg1"/>
                </a:solidFill>
                <a:latin typeface="Papyrus" pitchFamily="66" charset="0"/>
              </a:rPr>
              <a:t>Tomarse  unas Limonadas  después  de las Procesiones  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-36513" y="260350"/>
            <a:ext cx="787401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22</a:t>
            </a:r>
          </a:p>
        </p:txBody>
      </p:sp>
    </p:spTree>
  </p:cSld>
  <p:clrMapOvr>
    <a:masterClrMapping/>
  </p:clrMapOvr>
  <p:transition advTm="6333">
    <p:zoom/>
    <p:sndAc>
      <p:stSnd>
        <p:snd r:embed="rId2" name="grea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765175" y="6092825"/>
            <a:ext cx="75311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200">
                <a:solidFill>
                  <a:schemeClr val="bg1"/>
                </a:solidFill>
                <a:latin typeface="Papyrus" pitchFamily="66" charset="0"/>
              </a:rPr>
              <a:t>Asistir  a  un Espectáculo en el Auditorio</a:t>
            </a:r>
          </a:p>
        </p:txBody>
      </p:sp>
      <p:pic>
        <p:nvPicPr>
          <p:cNvPr id="25603" name="Picture 5" descr="C:\Users\pc\Desktop\hp\Pictures\FIESTAS EN LEON\Fotos ¡Es León!\Auditorio de Leó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681038"/>
            <a:ext cx="8158162" cy="522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-36513" y="260350"/>
            <a:ext cx="787401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23</a:t>
            </a:r>
          </a:p>
        </p:txBody>
      </p:sp>
    </p:spTree>
  </p:cSld>
  <p:clrMapOvr>
    <a:masterClrMapping/>
  </p:clrMapOvr>
  <p:transition advTm="6456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647700" y="6092825"/>
            <a:ext cx="80010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200">
                <a:solidFill>
                  <a:schemeClr val="bg1"/>
                </a:solidFill>
                <a:latin typeface="Papyrus" pitchFamily="66" charset="0"/>
              </a:rPr>
              <a:t>Quedar con los Amigos en el Espacio León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-36513" y="260350"/>
            <a:ext cx="787401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24</a:t>
            </a:r>
          </a:p>
        </p:txBody>
      </p:sp>
      <p:pic>
        <p:nvPicPr>
          <p:cNvPr id="26628" name="Picture 2" descr="http://3.bp.blogspot.com/_ZhmCgXldv9o/TPuIIk-ymLI/AAAAAAAAAN0/5P0706BulQs/s640/1487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9763" y="422275"/>
            <a:ext cx="8280400" cy="552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47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2524125" y="6156325"/>
            <a:ext cx="4424363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200">
                <a:solidFill>
                  <a:schemeClr val="bg1"/>
                </a:solidFill>
                <a:latin typeface="Papyrus" pitchFamily="66" charset="0"/>
              </a:rPr>
              <a:t>Vivir  la Noche Leonesa</a:t>
            </a:r>
          </a:p>
        </p:txBody>
      </p:sp>
      <p:pic>
        <p:nvPicPr>
          <p:cNvPr id="27651" name="Picture 1" descr="C:\Users\pc\Pictures\Fotos de León\Guzmán el Bueno Nigt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549275"/>
            <a:ext cx="8278812" cy="554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-36513" y="260350"/>
            <a:ext cx="787401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25</a:t>
            </a:r>
          </a:p>
        </p:txBody>
      </p:sp>
    </p:spTree>
  </p:cSld>
  <p:clrMapOvr>
    <a:masterClrMapping/>
  </p:clrMapOvr>
  <p:transition advTm="6333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328613" y="5661025"/>
            <a:ext cx="8402637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200">
                <a:solidFill>
                  <a:schemeClr val="bg1"/>
                </a:solidFill>
                <a:latin typeface="Papyrus" pitchFamily="66" charset="0"/>
              </a:rPr>
              <a:t>Vibrar con el buen juego del Baloncesto León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-36513" y="260350"/>
            <a:ext cx="787401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26</a:t>
            </a:r>
          </a:p>
        </p:txBody>
      </p:sp>
      <p:pic>
        <p:nvPicPr>
          <p:cNvPr id="28676" name="Picture 2" descr="http://www.baloncestoleon.com/imagenes/equipo20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5913" y="1268413"/>
            <a:ext cx="8637587" cy="41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645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777875" y="6108700"/>
            <a:ext cx="80978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200">
                <a:solidFill>
                  <a:schemeClr val="bg1"/>
                </a:solidFill>
                <a:latin typeface="Papyrus" pitchFamily="66" charset="0"/>
              </a:rPr>
              <a:t>Ver en San Froilán los Carros Engalanados</a:t>
            </a:r>
          </a:p>
        </p:txBody>
      </p:sp>
      <p:pic>
        <p:nvPicPr>
          <p:cNvPr id="29699" name="Picture 5" descr="C:\Users\pc\Desktop\hp\Pictures\FIESTAS EN LEON\Fotos ¡Es León!\Carros Engalanados de San Froilán en Leó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7700" y="476250"/>
            <a:ext cx="8316913" cy="554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-36513" y="260350"/>
            <a:ext cx="787401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27</a:t>
            </a:r>
          </a:p>
        </p:txBody>
      </p:sp>
    </p:spTree>
  </p:cSld>
  <p:clrMapOvr>
    <a:masterClrMapping/>
  </p:clrMapOvr>
  <p:transition advTm="6802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www.turisleon.com/export/pics/Sabores/16Cecina_de_Leonxsabores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079500"/>
            <a:ext cx="4248150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415925" y="6156325"/>
            <a:ext cx="85740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600">
                <a:solidFill>
                  <a:schemeClr val="bg1"/>
                </a:solidFill>
                <a:latin typeface="Papyrus" pitchFamily="66" charset="0"/>
              </a:rPr>
              <a:t>Saborear la buena Gastronomía  Leonesa</a:t>
            </a:r>
          </a:p>
        </p:txBody>
      </p:sp>
      <p:pic>
        <p:nvPicPr>
          <p:cNvPr id="30724" name="Picture 4" descr="http://farm4.static.flickr.com/3548/3368407022_c1564a757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0063" y="260350"/>
            <a:ext cx="3144837" cy="235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Picture 6" descr="http://2.bp.blogspot.com/_OW0X4Dxst-o/TIj__3pYR5I/AAAAAAAAAKA/u7odqlw7E-Y/s1600/choriz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6825" y="3284538"/>
            <a:ext cx="3043238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5919788" y="2636838"/>
            <a:ext cx="25114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b="1">
                <a:solidFill>
                  <a:schemeClr val="bg1"/>
                </a:solidFill>
                <a:latin typeface="Papyrus" pitchFamily="66" charset="0"/>
              </a:rPr>
              <a:t>Morcilla Leonesa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5327650" y="5661025"/>
            <a:ext cx="25368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b="1">
                <a:solidFill>
                  <a:schemeClr val="bg1"/>
                </a:solidFill>
                <a:latin typeface="Papyrus" pitchFamily="66" charset="0"/>
              </a:rPr>
              <a:t>Chorizo  de León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558925" y="4406900"/>
            <a:ext cx="24209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b="1">
                <a:solidFill>
                  <a:schemeClr val="bg1"/>
                </a:solidFill>
                <a:latin typeface="Papyrus" pitchFamily="66" charset="0"/>
              </a:rPr>
              <a:t>Cecina de León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-36513" y="260350"/>
            <a:ext cx="787401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28</a:t>
            </a:r>
          </a:p>
        </p:txBody>
      </p:sp>
    </p:spTree>
  </p:cSld>
  <p:clrMapOvr>
    <a:masterClrMapping/>
  </p:clrMapOvr>
  <p:transition advTm="10982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60"/>
                            </p:stCondLst>
                            <p:childTnLst>
                              <p:par>
                                <p:cTn id="1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360"/>
                            </p:stCondLst>
                            <p:childTnLst>
                              <p:par>
                                <p:cTn id="3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360"/>
                            </p:stCondLst>
                            <p:childTnLst>
                              <p:par>
                                <p:cTn id="5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280988" y="5761038"/>
            <a:ext cx="883285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200">
                <a:solidFill>
                  <a:schemeClr val="bg1"/>
                </a:solidFill>
                <a:latin typeface="Papyrus" pitchFamily="66" charset="0"/>
              </a:rPr>
              <a:t>Sentarse frente a la Casa de Botines </a:t>
            </a:r>
          </a:p>
          <a:p>
            <a:pPr algn="ctr" eaLnBrk="0" hangingPunct="0"/>
            <a:r>
              <a:rPr lang="es-ES_tradnl" sz="3200">
                <a:solidFill>
                  <a:schemeClr val="bg1"/>
                </a:solidFill>
                <a:latin typeface="Papyrus" pitchFamily="66" charset="0"/>
              </a:rPr>
              <a:t>y  quedarse embelesado  ante la Obra de Gaudí </a:t>
            </a:r>
          </a:p>
        </p:txBody>
      </p:sp>
      <p:pic>
        <p:nvPicPr>
          <p:cNvPr id="31747" name="Picture 5" descr="C:\Users\pc\Desktop\hp\Pictures\FIESTAS EN LEON\Fotos ¡Es León!\Gaudi frente a Botin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8488" y="215900"/>
            <a:ext cx="8366125" cy="547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-36513" y="260350"/>
            <a:ext cx="787401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29</a:t>
            </a:r>
          </a:p>
        </p:txBody>
      </p:sp>
    </p:spTree>
  </p:cSld>
  <p:clrMapOvr>
    <a:masterClrMapping/>
  </p:clrMapOvr>
  <p:transition advTm="7019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antiguosalumnosdominicos.blogia.com/upload/20071005132114-froil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512763"/>
            <a:ext cx="7343775" cy="550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328613" y="6092825"/>
            <a:ext cx="8402637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200">
                <a:solidFill>
                  <a:schemeClr val="bg1"/>
                </a:solidFill>
                <a:latin typeface="Papyrus" pitchFamily="66" charset="0"/>
              </a:rPr>
              <a:t>Subir a La Virgen del Camino en San Froilán 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-36513" y="260350"/>
            <a:ext cx="787401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30</a:t>
            </a:r>
          </a:p>
        </p:txBody>
      </p:sp>
    </p:spTree>
  </p:cSld>
  <p:clrMapOvr>
    <a:masterClrMapping/>
  </p:clrMapOvr>
  <p:transition advTm="688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311275" y="6092825"/>
            <a:ext cx="677068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200">
                <a:solidFill>
                  <a:schemeClr val="bg1"/>
                </a:solidFill>
                <a:latin typeface="Papyrus" pitchFamily="66" charset="0"/>
              </a:rPr>
              <a:t>Vivir la Ceremonia de las Cantaderas</a:t>
            </a:r>
          </a:p>
        </p:txBody>
      </p:sp>
      <p:pic>
        <p:nvPicPr>
          <p:cNvPr id="4" name="Picture 2" descr="[LAS+CANTADERAS.jpg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404813"/>
            <a:ext cx="8353425" cy="5568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-36513" y="260350"/>
            <a:ext cx="787401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31</a:t>
            </a:r>
          </a:p>
        </p:txBody>
      </p:sp>
    </p:spTree>
  </p:cSld>
  <p:clrMapOvr>
    <a:masterClrMapping/>
  </p:clrMapOvr>
  <p:transition advTm="6551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862013" y="6229350"/>
            <a:ext cx="7670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200">
                <a:solidFill>
                  <a:schemeClr val="bg1"/>
                </a:solidFill>
                <a:latin typeface="Papyrus" pitchFamily="66" charset="0"/>
              </a:rPr>
              <a:t>Recorrer los rincones ocultos de la Ciudad</a:t>
            </a:r>
          </a:p>
        </p:txBody>
      </p:sp>
      <p:pic>
        <p:nvPicPr>
          <p:cNvPr id="34819" name="Picture 2" descr="Barrio Húmed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8538" y="141288"/>
            <a:ext cx="4464050" cy="595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-36513" y="260350"/>
            <a:ext cx="787401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32</a:t>
            </a:r>
          </a:p>
        </p:txBody>
      </p:sp>
    </p:spTree>
  </p:cSld>
  <p:clrMapOvr>
    <a:masterClrMapping/>
  </p:clrMapOvr>
  <p:transition advTm="638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917575" y="5805488"/>
            <a:ext cx="736600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200">
                <a:solidFill>
                  <a:schemeClr val="bg1"/>
                </a:solidFill>
                <a:latin typeface="Papyrus" pitchFamily="66" charset="0"/>
              </a:rPr>
              <a:t>Quedarse  hechizado , ante la belleza del </a:t>
            </a:r>
          </a:p>
          <a:p>
            <a:pPr algn="ctr" eaLnBrk="0" hangingPunct="0"/>
            <a:r>
              <a:rPr lang="es-ES_tradnl" sz="3200">
                <a:solidFill>
                  <a:schemeClr val="bg1"/>
                </a:solidFill>
                <a:latin typeface="Papyrus" pitchFamily="66" charset="0"/>
              </a:rPr>
              <a:t>Panteón de los Reyes de León</a:t>
            </a:r>
          </a:p>
        </p:txBody>
      </p:sp>
      <p:pic>
        <p:nvPicPr>
          <p:cNvPr id="35843" name="Picture 2" descr="http://farm4.static.flickr.com/3103/3175998163_1c7976a71c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449263"/>
            <a:ext cx="7920038" cy="528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-36513" y="260350"/>
            <a:ext cx="787401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33</a:t>
            </a:r>
          </a:p>
        </p:txBody>
      </p:sp>
    </p:spTree>
  </p:cSld>
  <p:clrMapOvr>
    <a:masterClrMapping/>
  </p:clrMapOvr>
  <p:transition advTm="6755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58750" y="6156325"/>
            <a:ext cx="873442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200">
                <a:solidFill>
                  <a:schemeClr val="bg1"/>
                </a:solidFill>
                <a:latin typeface="Papyrus" pitchFamily="66" charset="0"/>
              </a:rPr>
              <a:t>Admirar la Fachada del Parador de San Marcos</a:t>
            </a:r>
          </a:p>
        </p:txBody>
      </p:sp>
      <p:pic>
        <p:nvPicPr>
          <p:cNvPr id="36867" name="Picture 2" descr="http://3.bp.blogspot.com/_th1q4hHLIS4/S7J7hzkTauI/AAAAAAAABRE/CPWyJq4kks0/s1600/Hostal_de_San_Marcos_de_Leon_2nu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296863"/>
            <a:ext cx="7632700" cy="572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-36513" y="260350"/>
            <a:ext cx="787401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34</a:t>
            </a:r>
          </a:p>
        </p:txBody>
      </p:sp>
    </p:spTree>
  </p:cSld>
  <p:clrMapOvr>
    <a:masterClrMapping/>
  </p:clrMapOvr>
  <p:transition advTm="6269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306388" y="6156325"/>
            <a:ext cx="8780462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200">
                <a:solidFill>
                  <a:schemeClr val="bg1"/>
                </a:solidFill>
                <a:latin typeface="Papyrus" pitchFamily="66" charset="0"/>
              </a:rPr>
              <a:t>Caminar  por el empedrado de la Plaza del Grano</a:t>
            </a:r>
          </a:p>
        </p:txBody>
      </p:sp>
      <p:pic>
        <p:nvPicPr>
          <p:cNvPr id="37891" name="Picture 5" descr="C:\Users\pc\Desktop\hp\Pictures\FIESTAS EN LEON\Fotos ¡Es León!\Plaza del Gra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188913"/>
            <a:ext cx="7577138" cy="587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-36513" y="260350"/>
            <a:ext cx="787401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35</a:t>
            </a:r>
          </a:p>
        </p:txBody>
      </p:sp>
    </p:spTree>
  </p:cSld>
  <p:clrMapOvr>
    <a:masterClrMapping/>
  </p:clrMapOvr>
  <p:transition advTm="6409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7950" y="5373688"/>
            <a:ext cx="892651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600">
                <a:solidFill>
                  <a:schemeClr val="bg1"/>
                </a:solidFill>
                <a:latin typeface="Papyrus" pitchFamily="66" charset="0"/>
              </a:rPr>
              <a:t>Pasear por los  soportales de la Plaza Mayor</a:t>
            </a:r>
          </a:p>
        </p:txBody>
      </p:sp>
      <p:pic>
        <p:nvPicPr>
          <p:cNvPr id="38915" name="Picture 1" descr="C:\Users\pc\Pictures\Fotos de León\Plaza Mayor de Leon Panorámic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913" y="1628775"/>
            <a:ext cx="8831262" cy="352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-36513" y="260350"/>
            <a:ext cx="787401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36</a:t>
            </a:r>
          </a:p>
        </p:txBody>
      </p:sp>
    </p:spTree>
  </p:cSld>
  <p:clrMapOvr>
    <a:masterClrMapping/>
  </p:clrMapOvr>
  <p:transition advTm="6881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788988" y="6092825"/>
            <a:ext cx="7815262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200">
                <a:solidFill>
                  <a:schemeClr val="bg1"/>
                </a:solidFill>
                <a:latin typeface="Papyrus" pitchFamily="66" charset="0"/>
              </a:rPr>
              <a:t>Contemplar  Basílica Real de San Isidoro</a:t>
            </a:r>
          </a:p>
        </p:txBody>
      </p:sp>
      <p:pic>
        <p:nvPicPr>
          <p:cNvPr id="39939" name="Picture 2" descr="http://static.panoramio.com/photos/original/87769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8488" y="549275"/>
            <a:ext cx="8294687" cy="547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-36513" y="260350"/>
            <a:ext cx="787401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37</a:t>
            </a:r>
          </a:p>
        </p:txBody>
      </p:sp>
    </p:spTree>
  </p:cSld>
  <p:clrMapOvr>
    <a:masterClrMapping/>
  </p:clrMapOvr>
  <p:transition advTm="688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farm3.static.flickr.com/2549/4108433885_14d7ecfb8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573088"/>
            <a:ext cx="8239125" cy="551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-252413" y="5949950"/>
            <a:ext cx="97932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>
                <a:solidFill>
                  <a:schemeClr val="bg1"/>
                </a:solidFill>
                <a:latin typeface="Papyrus" pitchFamily="66" charset="0"/>
              </a:rPr>
              <a:t>Pasear  bajo el embrujo de  l a Calle Ancha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-36513" y="260350"/>
            <a:ext cx="787401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38</a:t>
            </a:r>
          </a:p>
        </p:txBody>
      </p:sp>
    </p:spTree>
  </p:cSld>
  <p:clrMapOvr>
    <a:masterClrMapping/>
  </p:clrMapOvr>
  <p:transition advTm="7767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571625" y="5732463"/>
            <a:ext cx="6484938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pyrus" pitchFamily="66" charset="0"/>
              </a:rPr>
              <a:t>Quedarse  fascinado  al contemplar </a:t>
            </a:r>
          </a:p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pyrus" pitchFamily="66" charset="0"/>
              </a:rPr>
              <a:t>la belleza de la  Catedral de León</a:t>
            </a:r>
          </a:p>
        </p:txBody>
      </p:sp>
      <p:pic>
        <p:nvPicPr>
          <p:cNvPr id="41987" name="Picture 2" descr="http://4.bp.blogspot.com/_-J1cagny6e0/TFdFcw3LnVI/AAAAAAAADwg/_G-d0II7kL0/s1600/592px-Fachada_de_la_Catedral_de_Le%C3%B3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188913"/>
            <a:ext cx="5414963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-36513" y="260350"/>
            <a:ext cx="787401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39</a:t>
            </a:r>
          </a:p>
        </p:txBody>
      </p:sp>
    </p:spTree>
  </p:cSld>
  <p:clrMapOvr>
    <a:masterClrMapping/>
  </p:clrMapOvr>
  <p:transition advTm="858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3.bp.blogspot.com/_NKXUv8KwaTQ/TLmDezRwoHI/AAAAAAAAAxA/ioj6d5Qt7NU/s1600/fachada_vialAcceso_noche_h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268413"/>
            <a:ext cx="8589963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042988" y="188913"/>
            <a:ext cx="7370762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200">
                <a:solidFill>
                  <a:schemeClr val="bg1"/>
                </a:solidFill>
                <a:latin typeface="Papyrus" pitchFamily="66" charset="0"/>
              </a:rPr>
              <a:t>Volar   lejos de aquí  para  contarle a todo</a:t>
            </a:r>
          </a:p>
          <a:p>
            <a:pPr algn="ctr" eaLnBrk="0" hangingPunct="0"/>
            <a:r>
              <a:rPr lang="es-ES_tradnl" sz="3200">
                <a:solidFill>
                  <a:schemeClr val="bg1"/>
                </a:solidFill>
                <a:latin typeface="Papyrus" pitchFamily="66" charset="0"/>
              </a:rPr>
              <a:t> el Mundo lo ¡Maravilloso que es León!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77863" y="5735638"/>
            <a:ext cx="7964487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200">
                <a:solidFill>
                  <a:schemeClr val="bg1"/>
                </a:solidFill>
                <a:latin typeface="Papyrus" pitchFamily="66" charset="0"/>
              </a:rPr>
              <a:t>También tienes otra opción, que es reenviar </a:t>
            </a:r>
          </a:p>
          <a:p>
            <a:pPr algn="ctr" eaLnBrk="0" hangingPunct="0"/>
            <a:r>
              <a:rPr lang="es-ES_tradnl" sz="3200">
                <a:solidFill>
                  <a:schemeClr val="bg1"/>
                </a:solidFill>
                <a:latin typeface="Papyrus" pitchFamily="66" charset="0"/>
              </a:rPr>
              <a:t>este correo  a todos tus Amigos  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-36513" y="260350"/>
            <a:ext cx="787401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200" b="1">
                <a:solidFill>
                  <a:schemeClr val="bg1"/>
                </a:solidFill>
                <a:latin typeface="Palatino Linotype" pitchFamily="18" charset="0"/>
              </a:rPr>
              <a:t>40</a:t>
            </a:r>
          </a:p>
        </p:txBody>
      </p:sp>
    </p:spTree>
  </p:cSld>
  <p:clrMapOvr>
    <a:masterClrMapping/>
  </p:clrMapOvr>
  <p:transition advTm="9156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60"/>
                            </p:stCondLst>
                            <p:childTnLst>
                              <p:par>
                                <p:cTn id="2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880"/>
                            </p:stCondLst>
                            <p:childTnLst>
                              <p:par>
                                <p:cTn id="2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3008313" y="620713"/>
            <a:ext cx="321945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4400">
                <a:solidFill>
                  <a:schemeClr val="bg1"/>
                </a:solidFill>
                <a:latin typeface="Papyrus" pitchFamily="66" charset="0"/>
              </a:rPr>
              <a:t>¡Felicidades!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990600" y="1125538"/>
            <a:ext cx="76850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200">
                <a:solidFill>
                  <a:schemeClr val="bg1"/>
                </a:solidFill>
                <a:latin typeface="Papyrus" pitchFamily="66" charset="0"/>
              </a:rPr>
              <a:t>Porque eres una persona ¡Muy afortunada!</a:t>
            </a:r>
          </a:p>
        </p:txBody>
      </p:sp>
      <p:pic>
        <p:nvPicPr>
          <p:cNvPr id="44036" name="Picture 2" descr="http://elgusanoinfame.files.wordpress.com/2008/03/leon-con-niebla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1700213"/>
            <a:ext cx="6659563" cy="446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3043238" y="1725613"/>
            <a:ext cx="4341812" cy="153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5400" b="1">
                <a:solidFill>
                  <a:schemeClr val="bg1"/>
                </a:solidFill>
                <a:latin typeface="Papyrus" pitchFamily="66" charset="0"/>
              </a:rPr>
              <a:t>¡León !</a:t>
            </a:r>
          </a:p>
          <a:p>
            <a:pPr algn="ctr" eaLnBrk="0" hangingPunct="0"/>
            <a:r>
              <a:rPr lang="es-ES_tradnl" sz="4000" b="1">
                <a:solidFill>
                  <a:schemeClr val="bg1"/>
                </a:solidFill>
                <a:latin typeface="Papyrus" pitchFamily="66" charset="0"/>
              </a:rPr>
              <a:t>   </a:t>
            </a:r>
            <a:r>
              <a:rPr lang="es-ES_tradnl" sz="3600" b="1">
                <a:solidFill>
                  <a:schemeClr val="bg1"/>
                </a:solidFill>
                <a:latin typeface="Papyrus" pitchFamily="66" charset="0"/>
              </a:rPr>
              <a:t>¡Tienes que Vivirlo!</a:t>
            </a: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5086350" y="6237288"/>
            <a:ext cx="26463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b="1">
                <a:solidFill>
                  <a:schemeClr val="bg1"/>
                </a:solidFill>
                <a:latin typeface="Papyrus" pitchFamily="66" charset="0"/>
              </a:rPr>
              <a:t>Carlos  Palacio 66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390650" y="107950"/>
            <a:ext cx="64150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3200">
                <a:solidFill>
                  <a:schemeClr val="bg1"/>
                </a:solidFill>
                <a:latin typeface="Papyrus" pitchFamily="66" charset="0"/>
              </a:rPr>
              <a:t>Si tienes la Suerte de vivir en León</a:t>
            </a:r>
          </a:p>
        </p:txBody>
      </p:sp>
    </p:spTree>
  </p:cSld>
  <p:clrMapOvr>
    <a:masterClrMapping/>
  </p:clrMapOvr>
  <p:transition advTm="17752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6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00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480"/>
                            </p:stCondLst>
                            <p:childTnLst>
                              <p:par>
                                <p:cTn id="2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240"/>
                            </p:stCondLst>
                            <p:childTnLst>
                              <p:par>
                                <p:cTn id="3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40 Cosas para hacer Leon CP-66">
  <a:themeElements>
    <a:clrScheme name="CHISTES MUDO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CHISTES MUDOS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CHISTES MUDO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ISTES MUDOS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STES MUDOS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ISTES MUDOS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ISTES MUDOS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ISTES MUDOS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ISTES MUDOS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40 Cosas para hacer Leon CP-66</Template>
  <TotalTime>2</TotalTime>
  <Words>513</Words>
  <Application>Microsoft Office PowerPoint</Application>
  <PresentationFormat>Presentación en pantalla (4:3)</PresentationFormat>
  <Paragraphs>129</Paragraphs>
  <Slides>43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9" baseType="lpstr">
      <vt:lpstr>Times New Roman</vt:lpstr>
      <vt:lpstr>Arial</vt:lpstr>
      <vt:lpstr>Papyrus</vt:lpstr>
      <vt:lpstr>Palatino Linotype</vt:lpstr>
      <vt:lpstr>40 Cosas para hacer Leon CP-66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2014-04-04T08:12:55Z</dcterms:created>
  <dcterms:modified xsi:type="dcterms:W3CDTF">2014-04-04T08:15:29Z</dcterms:modified>
</cp:coreProperties>
</file>