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audio1.wav" ContentType="audio/x-wav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3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7" r:id="rId14"/>
    <p:sldId id="268" r:id="rId15"/>
    <p:sldId id="269" r:id="rId16"/>
    <p:sldId id="270" r:id="rId17"/>
    <p:sldId id="266" r:id="rId18"/>
    <p:sldId id="271" r:id="rId19"/>
    <p:sldId id="272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OfXDhfi0nxv9YltOl2Zvw==" hashData="Whx09OcyJ0rqzVxLWEPuk9yhG/I="/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050" autoAdjust="0"/>
    <p:restoredTop sz="94660"/>
  </p:normalViewPr>
  <p:slideViewPr>
    <p:cSldViewPr snapToGrid="0">
      <p:cViewPr>
        <p:scale>
          <a:sx n="46" d="100"/>
          <a:sy n="46" d="100"/>
        </p:scale>
        <p:origin x="-1248" y="-6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9F976-6113-49F7-936B-497AD38B8BE2}" type="datetimeFigureOut">
              <a:rPr lang="fr-FR" smtClean="0"/>
              <a:t>07/05/2020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BC8D2-40FB-4185-8480-740157E7C8E5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4652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9F976-6113-49F7-936B-497AD38B8BE2}" type="datetimeFigureOut">
              <a:rPr lang="fr-FR" smtClean="0"/>
              <a:t>07/05/2020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BC8D2-40FB-4185-8480-740157E7C8E5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23234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9F976-6113-49F7-936B-497AD38B8BE2}" type="datetimeFigureOut">
              <a:rPr lang="fr-FR" smtClean="0"/>
              <a:t>07/05/2020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BC8D2-40FB-4185-8480-740157E7C8E5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2588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9F976-6113-49F7-936B-497AD38B8BE2}" type="datetimeFigureOut">
              <a:rPr lang="fr-FR" smtClean="0"/>
              <a:t>07/05/2020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BC8D2-40FB-4185-8480-740157E7C8E5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106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9F976-6113-49F7-936B-497AD38B8BE2}" type="datetimeFigureOut">
              <a:rPr lang="fr-FR" smtClean="0"/>
              <a:t>07/05/2020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BC8D2-40FB-4185-8480-740157E7C8E5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8782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9F976-6113-49F7-936B-497AD38B8BE2}" type="datetimeFigureOut">
              <a:rPr lang="fr-FR" smtClean="0"/>
              <a:t>07/05/2020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BC8D2-40FB-4185-8480-740157E7C8E5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0695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9F976-6113-49F7-936B-497AD38B8BE2}" type="datetimeFigureOut">
              <a:rPr lang="fr-FR" smtClean="0"/>
              <a:t>07/05/2020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BC8D2-40FB-4185-8480-740157E7C8E5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324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9F976-6113-49F7-936B-497AD38B8BE2}" type="datetimeFigureOut">
              <a:rPr lang="fr-FR" smtClean="0"/>
              <a:t>07/05/2020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BC8D2-40FB-4185-8480-740157E7C8E5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18894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9F976-6113-49F7-936B-497AD38B8BE2}" type="datetimeFigureOut">
              <a:rPr lang="fr-FR" smtClean="0"/>
              <a:t>07/05/2020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BC8D2-40FB-4185-8480-740157E7C8E5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7084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9F976-6113-49F7-936B-497AD38B8BE2}" type="datetimeFigureOut">
              <a:rPr lang="fr-FR" smtClean="0"/>
              <a:t>07/05/2020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BC8D2-40FB-4185-8480-740157E7C8E5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781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9F976-6113-49F7-936B-497AD38B8BE2}" type="datetimeFigureOut">
              <a:rPr lang="fr-FR" smtClean="0"/>
              <a:t>07/05/2020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7BC8D2-40FB-4185-8480-740157E7C8E5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70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79437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79F976-6113-49F7-936B-497AD38B8BE2}" type="datetimeFigureOut">
              <a:rPr lang="fr-FR" smtClean="0"/>
              <a:t>07/05/2020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7BC8D2-40FB-4185-8480-740157E7C8E5}" type="slidenum">
              <a:rPr lang="fr-FR" smtClean="0"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5151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audio" Target="../media/audio1.wav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6265" y="67235"/>
            <a:ext cx="10058400" cy="670019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9966" y="279943"/>
            <a:ext cx="545257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131 </a:t>
            </a:r>
            <a:r>
              <a:rPr lang="fr-FR" sz="5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años en imágenes</a:t>
            </a:r>
            <a:endParaRPr lang="fr-FR" sz="5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598895" y="6037729"/>
            <a:ext cx="2998694" cy="40011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Proposé par Jackdidier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Jean Michel Jarre - Oxygen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971929" y="311253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82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7000">
        <p:split orient="vert"/>
        <p:sndAc>
          <p:stSnd>
            <p:snd r:embed="rId4" name="Jean Michel Jarre - Oxygene 4.wav"/>
          </p:stSnd>
        </p:sndAc>
      </p:transition>
    </mc:Choice>
    <mc:Fallback xmlns="">
      <p:transition spd="slow" advClick="0" advTm="7000">
        <p:split orient="vert"/>
        <p:sndAc>
          <p:stSnd>
            <p:snd r:embed="rId7" name="Jean Michel Jarre - Oxygene 4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730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2000">
              <a:srgbClr val="FF0000"/>
            </a:gs>
            <a:gs pos="83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048000" y="1159455"/>
            <a:ext cx="6096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3200" b="1" dirty="0"/>
              <a:t>Construida en dos años, dos meses y cinco días (de 1887 a 1889) por 250 obreros, se inauguró oficialmente el 31 de marzo de 1889.​ Resistiendo el continuo efecto de la corrosión sobre su estructura metálica, la torre Eiffel no conocerá verdaderamente un éxito masivo y constante hasta los años sesenta, </a:t>
            </a:r>
          </a:p>
        </p:txBody>
      </p:sp>
    </p:spTree>
    <p:extLst>
      <p:ext uri="{BB962C8B-B14F-4D97-AF65-F5344CB8AC3E}">
        <p14:creationId xmlns:p14="http://schemas.microsoft.com/office/powerpoint/2010/main" val="358085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596" y="107576"/>
            <a:ext cx="10058400" cy="6586629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3200400" y="6118412"/>
            <a:ext cx="5526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Quelques images du spectacle Anniversaire</a:t>
            </a:r>
            <a:endParaRPr lang="fr-FR" sz="24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58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7000">
        <p14:honeycomb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562" y="161364"/>
            <a:ext cx="10058400" cy="6448732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 rot="20910498">
            <a:off x="1472167" y="1637294"/>
            <a:ext cx="18722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Spectacle laser</a:t>
            </a:r>
            <a:endParaRPr lang="fr-FR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033355"/>
      </p:ext>
    </p:extLst>
  </p:cSld>
  <p:clrMapOvr>
    <a:masterClrMapping/>
  </p:clrMapOvr>
  <p:transition spd="slow"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FF0000"/>
            </a:gs>
            <a:gs pos="67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261987" y="5810865"/>
            <a:ext cx="2181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Vue du pont d’Iéna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93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Click="0" advTm="6000">
        <p:comb/>
      </p:transition>
    </mc:Choice>
    <mc:Fallback xmlns="">
      <p:transition spd="slow" advClick="0" advTm="6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573" y="80682"/>
            <a:ext cx="10058400" cy="6708303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 rot="20908664">
            <a:off x="1511242" y="1409402"/>
            <a:ext cx="1463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Hommages</a:t>
            </a:r>
            <a:endParaRPr lang="fr-FR" sz="2000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2029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14:prism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2000">
              <a:srgbClr val="FF0000"/>
            </a:gs>
            <a:gs pos="83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821271" y="5983941"/>
            <a:ext cx="25952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Clin d’œil à Notre Dame</a:t>
            </a:r>
            <a:endParaRPr lang="fr-FR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4652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7000">
        <p14:reveal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792929" y="5456903"/>
            <a:ext cx="2050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 dentelle rouge</a:t>
            </a:r>
            <a:endParaRPr lang="fr-FR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8648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14:glitter pattern="hexagon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9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2455" y="0"/>
            <a:ext cx="4567089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063318" y="6172200"/>
            <a:ext cx="1761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ultraviolet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557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7000">
        <p14:vortex dir="r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4000">
              <a:srgbClr val="7030A0"/>
            </a:gs>
            <a:gs pos="81000">
              <a:schemeClr val="accent5">
                <a:lumMod val="89000"/>
              </a:schemeClr>
            </a:gs>
            <a:gs pos="69000">
              <a:schemeClr val="accent5">
                <a:lumMod val="75000"/>
              </a:schemeClr>
            </a:gs>
            <a:gs pos="97000">
              <a:schemeClr val="accent5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770" y="0"/>
            <a:ext cx="4574459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9238129" y="5741894"/>
            <a:ext cx="18969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en bicolore</a:t>
            </a:r>
            <a:endParaRPr lang="fr-FR" i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8715881"/>
      </p:ext>
    </p:extLst>
  </p:cSld>
  <p:clrMapOvr>
    <a:masterClrMapping/>
  </p:clrMapOvr>
  <p:transition spd="slow" advClick="0" advTm="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chemeClr val="accent1">
                <a:lumMod val="75000"/>
              </a:schemeClr>
            </a:gs>
            <a:gs pos="23000">
              <a:schemeClr val="accent6">
                <a:lumMod val="89000"/>
              </a:schemeClr>
            </a:gs>
            <a:gs pos="69000">
              <a:schemeClr val="accent6">
                <a:lumMod val="75000"/>
              </a:schemeClr>
            </a:gs>
            <a:gs pos="97000">
              <a:schemeClr val="accent6">
                <a:lumMod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1228" y="0"/>
            <a:ext cx="4569543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807825" y="5607425"/>
            <a:ext cx="21502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Faisceaux de lumière</a:t>
            </a:r>
            <a:endParaRPr lang="fr-FR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428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checker/>
      </p:transition>
    </mc:Choice>
    <mc:Fallback xmlns="">
      <p:transition spd="slow" advClick="0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4000">
              <a:srgbClr val="88845D"/>
            </a:gs>
            <a:gs pos="17000">
              <a:schemeClr val="accent4">
                <a:lumMod val="75000"/>
              </a:schemeClr>
            </a:gs>
            <a:gs pos="76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118" y="309717"/>
            <a:ext cx="9812869" cy="6300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8672052" y="5751871"/>
            <a:ext cx="21662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Feu  d’artifice</a:t>
            </a:r>
            <a:endParaRPr lang="fr-FR" i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75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6000">
        <p:checker/>
      </p:transition>
    </mc:Choice>
    <mc:Fallback xmlns="">
      <p:transition spd="slow" advClick="0" advTm="6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742" y="704965"/>
            <a:ext cx="7189349" cy="5400000"/>
          </a:xfrm>
          <a:prstGeom prst="rect">
            <a:avLst/>
          </a:prstGeom>
          <a:ln>
            <a:solidFill>
              <a:srgbClr val="FFFF00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4188542" y="6104965"/>
            <a:ext cx="37586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Spectacle historique aux Mathurins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737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7000">
        <p14:glitter pattern="hexagon"/>
      </p:transition>
    </mc:Choice>
    <mc:Fallback xmlns="">
      <p:transition spd="slow" advClick="0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FF0000"/>
            </a:gs>
            <a:gs pos="50000">
              <a:schemeClr val="accent5">
                <a:lumMod val="97000"/>
                <a:lumOff val="3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84" y="410875"/>
            <a:ext cx="10873071" cy="612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949382" y="781665"/>
            <a:ext cx="2448232" cy="369332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Tricolore </a:t>
            </a:r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 </a:t>
            </a:r>
            <a:r>
              <a:rPr lang="fr-FR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Nationale</a:t>
            </a:r>
            <a:endParaRPr lang="fr-FR" i="1" dirty="0">
              <a:solidFill>
                <a:schemeClr val="accent1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23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dissolve/>
      </p:transition>
    </mc:Choice>
    <mc:Fallback xmlns="">
      <p:transition spd="slow" advClick="0" advTm="6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7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230" y="149634"/>
            <a:ext cx="10572652" cy="64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40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6000">
        <p:comb/>
      </p:transition>
    </mc:Choice>
    <mc:Fallback xmlns="">
      <p:transition spd="slow" advClick="0" advTm="6000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  <a:alpha val="8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219" y="-14748"/>
            <a:ext cx="4915561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301754" y="6131859"/>
            <a:ext cx="125202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laser</a:t>
            </a:r>
            <a:endParaRPr lang="fr-FR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572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26" y="377846"/>
            <a:ext cx="10880000" cy="6120000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373946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6000">
        <p:split orient="vert"/>
      </p:transition>
    </mc:Choice>
    <mc:Fallback xmlns="">
      <p:transition spd="slow" advClick="0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30 AÑOS EN IMAGEN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130 AÑOS EN IMAGENES</Template>
  <TotalTime>6</TotalTime>
  <Words>122</Words>
  <Application>Microsoft Office PowerPoint</Application>
  <PresentationFormat>Personalizado</PresentationFormat>
  <Paragraphs>18</Paragraphs>
  <Slides>18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130 AÑOS EN IMAGENES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4</cp:revision>
  <dcterms:created xsi:type="dcterms:W3CDTF">2020-05-07T07:23:30Z</dcterms:created>
  <dcterms:modified xsi:type="dcterms:W3CDTF">2020-05-07T07:29:50Z</dcterms:modified>
</cp:coreProperties>
</file>