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75"/>
  </p:notesMasterIdLst>
  <p:sldIdLst>
    <p:sldId id="265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4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  <p:sldId id="307" r:id="rId52"/>
    <p:sldId id="308" r:id="rId53"/>
    <p:sldId id="309" r:id="rId54"/>
    <p:sldId id="310" r:id="rId55"/>
    <p:sldId id="312" r:id="rId56"/>
    <p:sldId id="313" r:id="rId57"/>
    <p:sldId id="314" r:id="rId58"/>
    <p:sldId id="315" r:id="rId59"/>
    <p:sldId id="316" r:id="rId60"/>
    <p:sldId id="317" r:id="rId61"/>
    <p:sldId id="318" r:id="rId62"/>
    <p:sldId id="319" r:id="rId63"/>
    <p:sldId id="320" r:id="rId64"/>
    <p:sldId id="321" r:id="rId65"/>
    <p:sldId id="322" r:id="rId66"/>
    <p:sldId id="323" r:id="rId67"/>
    <p:sldId id="324" r:id="rId68"/>
    <p:sldId id="325" r:id="rId69"/>
    <p:sldId id="326" r:id="rId70"/>
    <p:sldId id="327" r:id="rId71"/>
    <p:sldId id="328" r:id="rId72"/>
    <p:sldId id="329" r:id="rId73"/>
    <p:sldId id="330" r:id="rId74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7ZxUgU1gBALIoiSPdP6cpA==" hashData="SilbgN3mTdbD6zQW828EOhVGWl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40" d="100"/>
          <a:sy n="40" d="100"/>
        </p:scale>
        <p:origin x="-1866" y="-8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16" Type="http://schemas.openxmlformats.org/officeDocument/2006/relationships/slide" Target="slides/slide1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tableStyles" Target="tableStyle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presProps" Target="presProp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AFD6CFE5-945F-4D3A-8F82-8EBACE7E6B1F}" type="datetimeFigureOut">
              <a:rPr lang="es-ES"/>
              <a:pPr>
                <a:defRPr/>
              </a:pPr>
              <a:t>26/10/2020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ES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68D61A64-2719-4B50-BF07-8138E738E33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4220306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5779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75780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9D5D2A7B-FF0B-4198-82F2-D7AEE39D1788}" type="slidenum">
              <a:rPr lang="es-ES" sz="1200">
                <a:latin typeface="+mn-lt"/>
                <a:cs typeface="+mn-cs"/>
              </a:rPr>
              <a:pPr algn="r">
                <a:defRPr/>
              </a:pPr>
              <a:t>15</a:t>
            </a:fld>
            <a:endParaRPr lang="es-ES" sz="1200">
              <a:latin typeface="+mn-lt"/>
              <a:cs typeface="+mn-cs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680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76804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A4203154-F165-4BAD-8FDA-E1A733BE7739}" type="slidenum">
              <a:rPr lang="es-ES" sz="1200">
                <a:latin typeface="+mn-lt"/>
                <a:cs typeface="+mn-cs"/>
              </a:rPr>
              <a:pPr algn="r">
                <a:defRPr/>
              </a:pPr>
              <a:t>29</a:t>
            </a:fld>
            <a:endParaRPr lang="es-ES" sz="1200">
              <a:latin typeface="+mn-lt"/>
              <a:cs typeface="+mn-cs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7827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77828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3D67FD45-147E-459F-B96F-6E00AC0F86AD}" type="slidenum">
              <a:rPr lang="es-ES" sz="1200">
                <a:latin typeface="+mn-lt"/>
                <a:cs typeface="+mn-cs"/>
              </a:rPr>
              <a:pPr algn="r">
                <a:defRPr/>
              </a:pPr>
              <a:t>30</a:t>
            </a:fld>
            <a:endParaRPr lang="es-ES" sz="1200">
              <a:latin typeface="+mn-lt"/>
              <a:cs typeface="+mn-cs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885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78852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773CAF7A-BF54-41A0-A867-C8DC7D54E1B4}" type="slidenum">
              <a:rPr lang="es-ES" sz="1200">
                <a:latin typeface="+mn-lt"/>
                <a:cs typeface="+mn-cs"/>
              </a:rPr>
              <a:pPr algn="r">
                <a:defRPr/>
              </a:pPr>
              <a:t>34</a:t>
            </a:fld>
            <a:endParaRPr lang="es-ES" sz="1200">
              <a:latin typeface="+mn-lt"/>
              <a:cs typeface="+mn-cs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9875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79876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FC937512-2962-49C4-A92A-0DDDA6967762}" type="slidenum">
              <a:rPr lang="es-ES" sz="1200">
                <a:latin typeface="+mn-lt"/>
                <a:cs typeface="+mn-cs"/>
              </a:rPr>
              <a:pPr algn="r">
                <a:defRPr/>
              </a:pPr>
              <a:t>35</a:t>
            </a:fld>
            <a:endParaRPr lang="es-ES" sz="1200">
              <a:latin typeface="+mn-lt"/>
              <a:cs typeface="+mn-cs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0899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80900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B23DED7B-1B6B-42FB-82FA-9040E90A56CB}" type="slidenum">
              <a:rPr lang="es-ES" sz="1200">
                <a:latin typeface="+mn-lt"/>
                <a:cs typeface="+mn-cs"/>
              </a:rPr>
              <a:pPr algn="r">
                <a:defRPr/>
              </a:pPr>
              <a:t>36</a:t>
            </a:fld>
            <a:endParaRPr lang="es-ES" sz="1200">
              <a:latin typeface="+mn-lt"/>
              <a:cs typeface="+mn-cs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2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81924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30AA5A8D-D414-44A3-B927-DA8FF3A76EA6}" type="slidenum">
              <a:rPr lang="es-ES" sz="1200">
                <a:latin typeface="+mn-lt"/>
                <a:cs typeface="+mn-cs"/>
              </a:rPr>
              <a:pPr algn="r">
                <a:defRPr/>
              </a:pPr>
              <a:t>41</a:t>
            </a:fld>
            <a:endParaRPr lang="es-ES" sz="1200">
              <a:latin typeface="+mn-lt"/>
              <a:cs typeface="+mn-cs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2947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82948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734B2254-EEA5-4603-B417-CB4220967487}" type="slidenum">
              <a:rPr lang="es-ES" sz="1200">
                <a:latin typeface="+mn-lt"/>
                <a:cs typeface="+mn-cs"/>
              </a:rPr>
              <a:pPr algn="r">
                <a:defRPr/>
              </a:pPr>
              <a:t>42</a:t>
            </a:fld>
            <a:endParaRPr lang="es-ES" sz="1200">
              <a:latin typeface="+mn-lt"/>
              <a:cs typeface="+mn-cs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397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83972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169B88B8-F764-4198-8E01-0B996E603A94}" type="slidenum">
              <a:rPr lang="es-ES" sz="1200">
                <a:latin typeface="+mn-lt"/>
                <a:cs typeface="+mn-cs"/>
              </a:rPr>
              <a:pPr algn="r">
                <a:defRPr/>
              </a:pPr>
              <a:t>43</a:t>
            </a:fld>
            <a:endParaRPr lang="es-ES" sz="1200">
              <a:latin typeface="+mn-lt"/>
              <a:cs typeface="+mn-cs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4995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84996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1C0CEEDD-3F9F-4909-B4DB-9421486A27B2}" type="slidenum">
              <a:rPr lang="es-ES" sz="1200">
                <a:latin typeface="+mn-lt"/>
                <a:cs typeface="+mn-cs"/>
              </a:rPr>
              <a:pPr algn="r">
                <a:defRPr/>
              </a:pPr>
              <a:t>47</a:t>
            </a:fld>
            <a:endParaRPr lang="es-ES" sz="1200">
              <a:latin typeface="+mn-lt"/>
              <a:cs typeface="+mn-cs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6019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86020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1EC1B43B-F2DB-4A0E-87EE-4023B31FD323}" type="slidenum">
              <a:rPr lang="es-ES" sz="1200">
                <a:latin typeface="+mn-lt"/>
                <a:cs typeface="+mn-cs"/>
              </a:rPr>
              <a:pPr algn="r">
                <a:defRPr/>
              </a:pPr>
              <a:t>48</a:t>
            </a:fld>
            <a:endParaRPr lang="es-ES" sz="1200">
              <a:latin typeface="+mn-lt"/>
              <a:cs typeface="+mn-cs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704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87044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3ED055F2-54DF-43AA-9D83-8819E5650751}" type="slidenum">
              <a:rPr lang="es-ES" sz="1200">
                <a:latin typeface="+mn-lt"/>
                <a:cs typeface="+mn-cs"/>
              </a:rPr>
              <a:pPr algn="r">
                <a:defRPr/>
              </a:pPr>
              <a:t>62</a:t>
            </a:fld>
            <a:endParaRPr lang="es-ES" sz="1200">
              <a:latin typeface="+mn-lt"/>
              <a:cs typeface="+mn-cs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8067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88068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E43ED0EA-32C9-4FB5-8B60-BB7D748A7DB0}" type="slidenum">
              <a:rPr lang="es-ES" sz="1200">
                <a:latin typeface="+mn-lt"/>
                <a:cs typeface="+mn-cs"/>
              </a:rPr>
              <a:pPr algn="r">
                <a:defRPr/>
              </a:pPr>
              <a:t>63</a:t>
            </a:fld>
            <a:endParaRPr lang="es-ES" sz="1200">
              <a:latin typeface="+mn-lt"/>
              <a:cs typeface="+mn-cs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909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89092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18692259-CE93-4D60-A306-FFBF46116630}" type="slidenum">
              <a:rPr lang="es-ES" sz="1200">
                <a:latin typeface="+mn-lt"/>
                <a:cs typeface="+mn-cs"/>
              </a:rPr>
              <a:pPr algn="r">
                <a:defRPr/>
              </a:pPr>
              <a:t>64</a:t>
            </a:fld>
            <a:endParaRPr lang="es-ES" sz="1200">
              <a:latin typeface="+mn-lt"/>
              <a:cs typeface="+mn-cs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0115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90116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CFF6E636-A1A0-43BD-B389-5284BB3EB0D0}" type="slidenum">
              <a:rPr lang="es-ES" sz="1200">
                <a:latin typeface="+mn-lt"/>
                <a:cs typeface="+mn-cs"/>
              </a:rPr>
              <a:pPr algn="r">
                <a:defRPr/>
              </a:pPr>
              <a:t>65</a:t>
            </a:fld>
            <a:endParaRPr lang="es-ES" sz="1200">
              <a:latin typeface="+mn-lt"/>
              <a:cs typeface="+mn-cs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1139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91140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E35C6E43-5161-4260-B9A5-8C2677EF4151}" type="slidenum">
              <a:rPr lang="es-ES" sz="1200">
                <a:latin typeface="+mn-lt"/>
                <a:cs typeface="+mn-cs"/>
              </a:rPr>
              <a:pPr algn="r">
                <a:defRPr/>
              </a:pPr>
              <a:t>66</a:t>
            </a:fld>
            <a:endParaRPr lang="es-ES" sz="1200">
              <a:latin typeface="+mn-lt"/>
              <a:cs typeface="+mn-cs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6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92164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D6562740-2576-4987-A081-6BC5854C24CA}" type="slidenum">
              <a:rPr lang="es-ES" sz="1200">
                <a:latin typeface="+mn-lt"/>
                <a:cs typeface="+mn-cs"/>
              </a:rPr>
              <a:pPr algn="r">
                <a:defRPr/>
              </a:pPr>
              <a:t>67</a:t>
            </a:fld>
            <a:endParaRPr lang="es-ES" sz="1200">
              <a:latin typeface="+mn-lt"/>
              <a:cs typeface="+mn-cs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3187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93188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A1F49AF6-B030-4F91-95A3-13D0CE4E240C}" type="slidenum">
              <a:rPr lang="es-ES" sz="1200">
                <a:latin typeface="+mn-lt"/>
                <a:cs typeface="+mn-cs"/>
              </a:rPr>
              <a:pPr algn="r">
                <a:defRPr/>
              </a:pPr>
              <a:t>68</a:t>
            </a:fld>
            <a:endParaRPr lang="es-ES" sz="1200">
              <a:latin typeface="+mn-lt"/>
              <a:cs typeface="+mn-cs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421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94212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09D3F26F-7F26-4D11-947A-ED2DE4E1046F}" type="slidenum">
              <a:rPr lang="es-ES" sz="1200">
                <a:latin typeface="+mn-lt"/>
                <a:cs typeface="+mn-cs"/>
              </a:rPr>
              <a:pPr algn="r">
                <a:defRPr/>
              </a:pPr>
              <a:t>69</a:t>
            </a:fld>
            <a:endParaRPr lang="es-ES" sz="1200">
              <a:latin typeface="+mn-lt"/>
              <a:cs typeface="+mn-cs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5235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95236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B1445123-A482-43DD-B957-E026BCA624AC}" type="slidenum">
              <a:rPr lang="es-ES" sz="1200">
                <a:latin typeface="+mn-lt"/>
                <a:cs typeface="+mn-cs"/>
              </a:rPr>
              <a:pPr algn="r">
                <a:defRPr/>
              </a:pPr>
              <a:t>70</a:t>
            </a:fld>
            <a:endParaRPr lang="es-ES" sz="1200">
              <a:latin typeface="+mn-lt"/>
              <a:cs typeface="+mn-cs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6259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/>
          </a:p>
        </p:txBody>
      </p:sp>
      <p:sp>
        <p:nvSpPr>
          <p:cNvPr id="96260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798B6102-A698-4F7E-A805-2B4A94F1C670}" type="slidenum">
              <a:rPr lang="es-ES" sz="1200">
                <a:latin typeface="+mn-lt"/>
                <a:cs typeface="+mn-cs"/>
              </a:rPr>
              <a:pPr algn="r">
                <a:defRPr/>
              </a:pPr>
              <a:t>71</a:t>
            </a:fld>
            <a:endParaRPr lang="es-ES" sz="1200">
              <a:latin typeface="+mn-lt"/>
              <a:cs typeface="+mn-cs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pt-B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BCC103-6DB9-4D1E-ADC1-A96EC409824A}" type="datetimeFigureOut">
              <a:rPr lang="es-ES"/>
              <a:pPr>
                <a:defRPr/>
              </a:pPr>
              <a:t>26/10/2020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DD5016-344A-4ACF-A67D-7EF0DDBAFFA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8356478"/>
      </p:ext>
    </p:extLst>
  </p:cSld>
  <p:clrMapOvr>
    <a:masterClrMapping/>
  </p:clrMapOvr>
  <p:transition spd="slow" advTm="8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1E8A94-9BF4-42DF-87F9-938BF75AEACA}" type="datetimeFigureOut">
              <a:rPr lang="es-ES"/>
              <a:pPr>
                <a:defRPr/>
              </a:pPr>
              <a:t>26/10/2020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14698B-F3B2-4B5B-9057-0291DC5145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11446283"/>
      </p:ext>
    </p:extLst>
  </p:cSld>
  <p:clrMapOvr>
    <a:masterClrMapping/>
  </p:clrMapOvr>
  <p:transition spd="slow" advTm="8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1725D2-2222-4530-9707-6B943278C528}" type="datetimeFigureOut">
              <a:rPr lang="es-ES"/>
              <a:pPr>
                <a:defRPr/>
              </a:pPr>
              <a:t>26/10/2020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C4DFB2-4123-4D36-A1BD-AAFE1A33554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32816742"/>
      </p:ext>
    </p:extLst>
  </p:cSld>
  <p:clrMapOvr>
    <a:masterClrMapping/>
  </p:clrMapOvr>
  <p:transition spd="slow" advTm="8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CB9D52-E70C-4EF6-BE7A-FAB975A82015}" type="datetimeFigureOut">
              <a:rPr lang="es-ES"/>
              <a:pPr>
                <a:defRPr/>
              </a:pPr>
              <a:t>26/10/2020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F840A3-B1F0-451F-A24A-DEDA30C78CE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34649943"/>
      </p:ext>
    </p:extLst>
  </p:cSld>
  <p:clrMapOvr>
    <a:masterClrMapping/>
  </p:clrMapOvr>
  <p:transition spd="slow" advTm="8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9AC5C2-8E59-443F-B97F-9F3D3C9773F2}" type="datetimeFigureOut">
              <a:rPr lang="es-ES"/>
              <a:pPr>
                <a:defRPr/>
              </a:pPr>
              <a:t>26/10/2020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4BC2B9-95BD-44EC-B813-537A4C460E6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40643881"/>
      </p:ext>
    </p:extLst>
  </p:cSld>
  <p:clrMapOvr>
    <a:masterClrMapping/>
  </p:clrMapOvr>
  <p:transition spd="slow" advTm="8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2A34CF-F371-494E-82E9-7DE29E91730C}" type="datetimeFigureOut">
              <a:rPr lang="es-ES"/>
              <a:pPr>
                <a:defRPr/>
              </a:pPr>
              <a:t>26/10/2020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DB319A-EDF5-44AC-9C92-57C73D05DD4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22775745"/>
      </p:ext>
    </p:extLst>
  </p:cSld>
  <p:clrMapOvr>
    <a:masterClrMapping/>
  </p:clrMapOvr>
  <p:transition spd="slow" advTm="8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3C0B69-82A3-4246-8C3C-CDF7E642544B}" type="datetimeFigureOut">
              <a:rPr lang="es-ES"/>
              <a:pPr>
                <a:defRPr/>
              </a:pPr>
              <a:t>26/10/2020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DDBBB1-2A4B-43AA-B8CF-7B2D06B06ED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85035355"/>
      </p:ext>
    </p:extLst>
  </p:cSld>
  <p:clrMapOvr>
    <a:masterClrMapping/>
  </p:clrMapOvr>
  <p:transition spd="slow" advTm="8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F8BFAA-93B3-40F1-8E9E-1623AF8F2B06}" type="datetimeFigureOut">
              <a:rPr lang="es-ES"/>
              <a:pPr>
                <a:defRPr/>
              </a:pPr>
              <a:t>26/10/2020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395719-9B16-4F28-B390-9C051790450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28425766"/>
      </p:ext>
    </p:extLst>
  </p:cSld>
  <p:clrMapOvr>
    <a:masterClrMapping/>
  </p:clrMapOvr>
  <p:transition spd="slow" advTm="8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F1CB95-582D-4D97-B805-D6739B0C8539}" type="datetimeFigureOut">
              <a:rPr lang="es-ES"/>
              <a:pPr>
                <a:defRPr/>
              </a:pPr>
              <a:t>26/10/2020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7D8287-D741-46F9-AD51-5846096F079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67899746"/>
      </p:ext>
    </p:extLst>
  </p:cSld>
  <p:clrMapOvr>
    <a:masterClrMapping/>
  </p:clrMapOvr>
  <p:transition spd="slow" advTm="8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045AC2-8D2E-4F0E-999A-2F998F90B9CB}" type="datetimeFigureOut">
              <a:rPr lang="es-ES"/>
              <a:pPr>
                <a:defRPr/>
              </a:pPr>
              <a:t>26/10/2020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77AC69-0C8F-4094-A7F6-FF135750532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80220412"/>
      </p:ext>
    </p:extLst>
  </p:cSld>
  <p:clrMapOvr>
    <a:masterClrMapping/>
  </p:clrMapOvr>
  <p:transition spd="slow" advTm="8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32364B-41EA-4943-AF4A-97B5B527130C}" type="datetimeFigureOut">
              <a:rPr lang="es-ES"/>
              <a:pPr>
                <a:defRPr/>
              </a:pPr>
              <a:t>26/10/2020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047E2B-AB36-4AF2-A54B-D7A23F9DF3A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29863953"/>
      </p:ext>
    </p:extLst>
  </p:cSld>
  <p:clrMapOvr>
    <a:masterClrMapping/>
  </p:clrMapOvr>
  <p:transition spd="slow" advTm="8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29965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084B307-7B6B-43D2-98F5-59BB2F0610FE}" type="datetimeFigureOut">
              <a:rPr lang="es-ES"/>
              <a:pPr>
                <a:defRPr/>
              </a:pPr>
              <a:t>26/10/2020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626E7F6-7E9D-4A1D-9A2F-C09D7832D3E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8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8.jpe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2.jpeg"/><Relationship Id="rId4" Type="http://schemas.openxmlformats.org/officeDocument/2006/relationships/image" Target="../media/image61.jpe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4.jpe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2.jpeg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2.jpeg"/><Relationship Id="rId4" Type="http://schemas.openxmlformats.org/officeDocument/2006/relationships/image" Target="../media/image81.jpeg"/></Relationships>
</file>

<file path=ppt/slides/_rels/slide6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9.jpeg"/><Relationship Id="rId3" Type="http://schemas.openxmlformats.org/officeDocument/2006/relationships/image" Target="../media/image84.jpeg"/><Relationship Id="rId7" Type="http://schemas.openxmlformats.org/officeDocument/2006/relationships/image" Target="../media/image88.jpe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7.jpeg"/><Relationship Id="rId5" Type="http://schemas.openxmlformats.org/officeDocument/2006/relationships/image" Target="../media/image86.jpeg"/><Relationship Id="rId4" Type="http://schemas.openxmlformats.org/officeDocument/2006/relationships/image" Target="../media/image85.jpe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5.jpeg"/><Relationship Id="rId5" Type="http://schemas.openxmlformats.org/officeDocument/2006/relationships/image" Target="../media/image94.jpeg"/><Relationship Id="rId4" Type="http://schemas.openxmlformats.org/officeDocument/2006/relationships/image" Target="../media/image93.jpe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6/69/Fervenza_de_Rus,_Carballo.jpg" TargetMode="Externa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0.jpeg"/><Relationship Id="rId4" Type="http://schemas.openxmlformats.org/officeDocument/2006/relationships/image" Target="../media/image99.jpeg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0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0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0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04.png"/><Relationship Id="rId10" Type="http://schemas.openxmlformats.org/officeDocument/2006/relationships/image" Target="../media/image10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0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899592" y="2204864"/>
            <a:ext cx="7255863" cy="2592388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 algn="ctr" fontAlgn="auto">
              <a:lnSpc>
                <a:spcPct val="150000"/>
              </a:lnSpc>
              <a:spcAft>
                <a:spcPts val="0"/>
              </a:spcAft>
              <a:defRPr/>
            </a:pPr>
            <a:r>
              <a:rPr lang="es-ES" sz="4000" b="1" dirty="0">
                <a:solidFill>
                  <a:srgbClr val="66CCFF"/>
                </a:solidFill>
                <a:latin typeface="Book Antiqua" pitchFamily="18" charset="0"/>
                <a:ea typeface="+mj-ea"/>
                <a:cs typeface="Andalus" pitchFamily="2" charset="-78"/>
              </a:rPr>
              <a:t>UNHA VIAXE  POLA  COSTA  DA  </a:t>
            </a:r>
            <a:r>
              <a:rPr lang="es-ES" sz="4000" b="1" dirty="0" smtClean="0">
                <a:solidFill>
                  <a:srgbClr val="66CCFF"/>
                </a:solidFill>
                <a:latin typeface="Book Antiqua" pitchFamily="18" charset="0"/>
                <a:ea typeface="+mj-ea"/>
                <a:cs typeface="Andalus" pitchFamily="2" charset="-78"/>
              </a:rPr>
              <a:t>MORTE</a:t>
            </a:r>
          </a:p>
          <a:p>
            <a:pPr algn="ctr" fontAlgn="auto">
              <a:lnSpc>
                <a:spcPct val="150000"/>
              </a:lnSpc>
              <a:spcAft>
                <a:spcPts val="0"/>
              </a:spcAft>
              <a:defRPr/>
            </a:pPr>
            <a:endParaRPr lang="es-ES" sz="4000" b="1" dirty="0">
              <a:solidFill>
                <a:srgbClr val="66CCFF"/>
              </a:solidFill>
              <a:latin typeface="Book Antiqua" pitchFamily="18" charset="0"/>
              <a:ea typeface="+mj-ea"/>
              <a:cs typeface="Andalus" pitchFamily="2" charset="-78"/>
            </a:endParaRPr>
          </a:p>
          <a:p>
            <a:pPr algn="ctr" fontAlgn="auto">
              <a:lnSpc>
                <a:spcPct val="150000"/>
              </a:lnSpc>
              <a:spcAft>
                <a:spcPts val="0"/>
              </a:spcAft>
              <a:defRPr/>
            </a:pPr>
            <a:r>
              <a:rPr lang="es-ES" sz="4000" b="1" dirty="0" smtClean="0">
                <a:solidFill>
                  <a:srgbClr val="FFFF00"/>
                </a:solidFill>
                <a:latin typeface="Book Antiqua" pitchFamily="18" charset="0"/>
                <a:ea typeface="+mj-ea"/>
                <a:cs typeface="Andalus" pitchFamily="2" charset="-78"/>
              </a:rPr>
              <a:t>(UN </a:t>
            </a:r>
            <a:r>
              <a:rPr lang="es-ES" sz="4000" b="1" dirty="0">
                <a:solidFill>
                  <a:srgbClr val="FFFF00"/>
                </a:solidFill>
                <a:latin typeface="Book Antiqua" pitchFamily="18" charset="0"/>
                <a:ea typeface="+mj-ea"/>
                <a:cs typeface="Andalus" pitchFamily="2" charset="-78"/>
              </a:rPr>
              <a:t>VIAJE POR LA COSTA DE LA </a:t>
            </a:r>
            <a:r>
              <a:rPr lang="es-ES" sz="4000" b="1" dirty="0" smtClean="0">
                <a:solidFill>
                  <a:srgbClr val="FFFF00"/>
                </a:solidFill>
                <a:latin typeface="Book Antiqua" pitchFamily="18" charset="0"/>
                <a:ea typeface="+mj-ea"/>
                <a:cs typeface="Andalus" pitchFamily="2" charset="-78"/>
              </a:rPr>
              <a:t>MUERTE)</a:t>
            </a:r>
            <a:endParaRPr lang="es-ES" sz="4000" b="1" dirty="0">
              <a:solidFill>
                <a:srgbClr val="FFFF00"/>
              </a:solidFill>
              <a:latin typeface="Book Antiqua" pitchFamily="18" charset="0"/>
              <a:ea typeface="+mj-ea"/>
              <a:cs typeface="Andalus" pitchFamily="2" charset="-78"/>
            </a:endParaRPr>
          </a:p>
        </p:txBody>
      </p:sp>
    </p:spTree>
  </p:cSld>
  <p:clrMapOvr>
    <a:masterClrMapping/>
  </p:clrMapOvr>
  <p:transition spd="slow" advTm="4000">
    <p:sndAc>
      <p:stSnd loop="1">
        <p:snd r:embed="rId2" name="CelticWoman  -HuronBeltaneFireDanc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827088" y="188913"/>
            <a:ext cx="7200900" cy="503237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s-ES" sz="2800" b="1" kern="1200" dirty="0">
                <a:solidFill>
                  <a:srgbClr val="66CCFF"/>
                </a:solidFill>
                <a:latin typeface="Comic Sans MS" pitchFamily="66" charset="0"/>
                <a:cs typeface="Andalus" pitchFamily="2" charset="-78"/>
              </a:rPr>
              <a:t> CONCELLOS DA COSTA DA MORTE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684213" y="765175"/>
            <a:ext cx="4535487" cy="561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lnSpc>
                <a:spcPct val="150000"/>
              </a:lnSpc>
              <a:buFont typeface="Wingdings" pitchFamily="2" charset="2"/>
              <a:buChar char="§"/>
            </a:pPr>
            <a:endParaRPr lang="es-ES" sz="1500" b="1">
              <a:solidFill>
                <a:srgbClr val="66CCFF"/>
              </a:solidFill>
              <a:latin typeface="Calibri" pitchFamily="34" charset="0"/>
              <a:cs typeface="Andalus" pitchFamily="2" charset="-78"/>
            </a:endParaRPr>
          </a:p>
          <a:p>
            <a:pPr eaLnBrk="1" hangingPunct="1">
              <a:lnSpc>
                <a:spcPct val="150000"/>
              </a:lnSpc>
              <a:buFont typeface="Wingdings" pitchFamily="2" charset="2"/>
              <a:buChar char="§"/>
            </a:pPr>
            <a:endParaRPr lang="es-ES" sz="1500" b="1">
              <a:solidFill>
                <a:srgbClr val="66CCFF"/>
              </a:solidFill>
              <a:latin typeface="Calibri" pitchFamily="34" charset="0"/>
              <a:cs typeface="Andalus" pitchFamily="2" charset="-78"/>
            </a:endParaRPr>
          </a:p>
          <a:p>
            <a:pPr eaLnBrk="1" hangingPunct="1">
              <a:lnSpc>
                <a:spcPct val="150000"/>
              </a:lnSpc>
              <a:buFont typeface="Wingdings" pitchFamily="2" charset="2"/>
              <a:buChar char="§"/>
            </a:pPr>
            <a:r>
              <a:rPr lang="es-ES" sz="1500" b="1">
                <a:solidFill>
                  <a:srgbClr val="66CCFF"/>
                </a:solidFill>
                <a:latin typeface="Calibri" pitchFamily="34" charset="0"/>
                <a:cs typeface="Andalus" pitchFamily="2" charset="-78"/>
              </a:rPr>
              <a:t>  Muros</a:t>
            </a:r>
          </a:p>
          <a:p>
            <a:pPr eaLnBrk="1" hangingPunct="1">
              <a:lnSpc>
                <a:spcPct val="150000"/>
              </a:lnSpc>
              <a:buFont typeface="Wingdings" pitchFamily="2" charset="2"/>
              <a:buChar char="§"/>
            </a:pPr>
            <a:r>
              <a:rPr lang="es-ES" sz="1500" b="1">
                <a:solidFill>
                  <a:srgbClr val="66CCFF"/>
                </a:solidFill>
                <a:latin typeface="Calibri" pitchFamily="34" charset="0"/>
                <a:cs typeface="Andalus" pitchFamily="2" charset="-78"/>
              </a:rPr>
              <a:t>  Carnota</a:t>
            </a:r>
          </a:p>
          <a:p>
            <a:pPr eaLnBrk="1" hangingPunct="1">
              <a:lnSpc>
                <a:spcPct val="150000"/>
              </a:lnSpc>
              <a:buFont typeface="Wingdings" pitchFamily="2" charset="2"/>
              <a:buChar char="§"/>
            </a:pPr>
            <a:r>
              <a:rPr lang="es-ES" sz="1500" b="1">
                <a:solidFill>
                  <a:srgbClr val="66CCFF"/>
                </a:solidFill>
                <a:latin typeface="Calibri" pitchFamily="34" charset="0"/>
                <a:cs typeface="Andalus" pitchFamily="2" charset="-78"/>
              </a:rPr>
              <a:t>  Mazaricos</a:t>
            </a:r>
          </a:p>
          <a:p>
            <a:pPr eaLnBrk="1" hangingPunct="1">
              <a:lnSpc>
                <a:spcPct val="150000"/>
              </a:lnSpc>
              <a:buFont typeface="Wingdings" pitchFamily="2" charset="2"/>
              <a:buChar char="§"/>
            </a:pPr>
            <a:r>
              <a:rPr lang="es-ES" sz="1500" b="1">
                <a:solidFill>
                  <a:srgbClr val="66CCFF"/>
                </a:solidFill>
                <a:latin typeface="Calibri" pitchFamily="34" charset="0"/>
                <a:cs typeface="Andalus" pitchFamily="2" charset="-78"/>
              </a:rPr>
              <a:t>  Dumbría</a:t>
            </a:r>
          </a:p>
          <a:p>
            <a:pPr eaLnBrk="1" hangingPunct="1">
              <a:lnSpc>
                <a:spcPct val="150000"/>
              </a:lnSpc>
              <a:buFont typeface="Wingdings" pitchFamily="2" charset="2"/>
              <a:buChar char="§"/>
            </a:pPr>
            <a:r>
              <a:rPr lang="es-ES" sz="1500" b="1">
                <a:solidFill>
                  <a:srgbClr val="66CCFF"/>
                </a:solidFill>
                <a:latin typeface="Calibri" pitchFamily="34" charset="0"/>
                <a:cs typeface="Andalus" pitchFamily="2" charset="-78"/>
              </a:rPr>
              <a:t>  Corcubión</a:t>
            </a:r>
          </a:p>
          <a:p>
            <a:pPr eaLnBrk="1" hangingPunct="1">
              <a:lnSpc>
                <a:spcPct val="150000"/>
              </a:lnSpc>
              <a:buFont typeface="Wingdings" pitchFamily="2" charset="2"/>
              <a:buChar char="§"/>
            </a:pPr>
            <a:r>
              <a:rPr lang="es-ES" sz="1500" b="1">
                <a:solidFill>
                  <a:srgbClr val="66CCFF"/>
                </a:solidFill>
                <a:latin typeface="Calibri" pitchFamily="34" charset="0"/>
                <a:cs typeface="Andalus" pitchFamily="2" charset="-78"/>
              </a:rPr>
              <a:t>  Fisterra</a:t>
            </a:r>
          </a:p>
          <a:p>
            <a:pPr eaLnBrk="1" hangingPunct="1">
              <a:lnSpc>
                <a:spcPct val="150000"/>
              </a:lnSpc>
              <a:buFont typeface="Wingdings" pitchFamily="2" charset="2"/>
              <a:buChar char="§"/>
            </a:pPr>
            <a:r>
              <a:rPr lang="es-ES" sz="1500" b="1">
                <a:solidFill>
                  <a:srgbClr val="66CCFF"/>
                </a:solidFill>
                <a:latin typeface="Calibri" pitchFamily="34" charset="0"/>
                <a:cs typeface="Andalus" pitchFamily="2" charset="-78"/>
              </a:rPr>
              <a:t>  Cee</a:t>
            </a:r>
          </a:p>
          <a:p>
            <a:pPr eaLnBrk="1" hangingPunct="1">
              <a:lnSpc>
                <a:spcPct val="150000"/>
              </a:lnSpc>
              <a:buFont typeface="Wingdings" pitchFamily="2" charset="2"/>
              <a:buChar char="§"/>
            </a:pPr>
            <a:r>
              <a:rPr lang="es-ES" sz="1500" b="1">
                <a:solidFill>
                  <a:srgbClr val="66CCFF"/>
                </a:solidFill>
                <a:latin typeface="Calibri" pitchFamily="34" charset="0"/>
                <a:cs typeface="Andalus" pitchFamily="2" charset="-78"/>
              </a:rPr>
              <a:t>  Muxía</a:t>
            </a:r>
          </a:p>
          <a:p>
            <a:pPr eaLnBrk="1" hangingPunct="1">
              <a:lnSpc>
                <a:spcPct val="150000"/>
              </a:lnSpc>
              <a:buFont typeface="Wingdings" pitchFamily="2" charset="2"/>
              <a:buChar char="§"/>
            </a:pPr>
            <a:r>
              <a:rPr lang="es-ES" sz="1500" b="1">
                <a:solidFill>
                  <a:srgbClr val="66CCFF"/>
                </a:solidFill>
                <a:latin typeface="Calibri" pitchFamily="34" charset="0"/>
                <a:cs typeface="Andalus" pitchFamily="2" charset="-78"/>
              </a:rPr>
              <a:t>  Camariñas</a:t>
            </a:r>
          </a:p>
          <a:p>
            <a:pPr eaLnBrk="1" hangingPunct="1">
              <a:lnSpc>
                <a:spcPct val="150000"/>
              </a:lnSpc>
              <a:buFont typeface="Wingdings" pitchFamily="2" charset="2"/>
              <a:buChar char="§"/>
            </a:pPr>
            <a:r>
              <a:rPr lang="es-ES" sz="1500" b="1">
                <a:solidFill>
                  <a:srgbClr val="66CCFF"/>
                </a:solidFill>
                <a:latin typeface="Calibri" pitchFamily="34" charset="0"/>
                <a:cs typeface="Andalus" pitchFamily="2" charset="-78"/>
              </a:rPr>
              <a:t>  Vimianzo</a:t>
            </a:r>
          </a:p>
          <a:p>
            <a:pPr eaLnBrk="1" hangingPunct="1">
              <a:lnSpc>
                <a:spcPct val="150000"/>
              </a:lnSpc>
              <a:buFont typeface="Wingdings" pitchFamily="2" charset="2"/>
              <a:buChar char="§"/>
            </a:pPr>
            <a:r>
              <a:rPr lang="es-ES" sz="1500" b="1">
                <a:solidFill>
                  <a:srgbClr val="66CCFF"/>
                </a:solidFill>
                <a:latin typeface="Calibri" pitchFamily="34" charset="0"/>
                <a:cs typeface="Andalus" pitchFamily="2" charset="-78"/>
              </a:rPr>
              <a:t>  Zas</a:t>
            </a:r>
          </a:p>
          <a:p>
            <a:pPr eaLnBrk="1" hangingPunct="1">
              <a:lnSpc>
                <a:spcPct val="150000"/>
              </a:lnSpc>
              <a:buFont typeface="Wingdings" pitchFamily="2" charset="2"/>
              <a:buChar char="§"/>
            </a:pPr>
            <a:r>
              <a:rPr lang="es-ES" sz="1500" b="1">
                <a:solidFill>
                  <a:srgbClr val="66CCFF"/>
                </a:solidFill>
                <a:latin typeface="Calibri" pitchFamily="34" charset="0"/>
                <a:cs typeface="Andalus" pitchFamily="2" charset="-78"/>
              </a:rPr>
              <a:t>  Laxe</a:t>
            </a:r>
          </a:p>
          <a:p>
            <a:pPr eaLnBrk="1" hangingPunct="1">
              <a:lnSpc>
                <a:spcPct val="150000"/>
              </a:lnSpc>
              <a:buFont typeface="Wingdings" pitchFamily="2" charset="2"/>
              <a:buChar char="§"/>
            </a:pPr>
            <a:r>
              <a:rPr lang="es-ES" sz="1500" b="1">
                <a:solidFill>
                  <a:srgbClr val="66CCFF"/>
                </a:solidFill>
                <a:latin typeface="Calibri" pitchFamily="34" charset="0"/>
                <a:cs typeface="Andalus" pitchFamily="2" charset="-78"/>
              </a:rPr>
              <a:t>  Cabana de Bengantiños</a:t>
            </a:r>
          </a:p>
          <a:p>
            <a:pPr eaLnBrk="1" hangingPunct="1">
              <a:lnSpc>
                <a:spcPct val="150000"/>
              </a:lnSpc>
              <a:buFont typeface="Wingdings" pitchFamily="2" charset="2"/>
              <a:buChar char="§"/>
            </a:pPr>
            <a:r>
              <a:rPr lang="es-ES" sz="1500" b="1">
                <a:solidFill>
                  <a:srgbClr val="66CCFF"/>
                </a:solidFill>
                <a:latin typeface="Calibri" pitchFamily="34" charset="0"/>
                <a:cs typeface="Andalus" pitchFamily="2" charset="-78"/>
              </a:rPr>
              <a:t>  Ponteceso</a:t>
            </a:r>
          </a:p>
          <a:p>
            <a:pPr eaLnBrk="1" hangingPunct="1">
              <a:lnSpc>
                <a:spcPct val="150000"/>
              </a:lnSpc>
              <a:buFont typeface="Wingdings" pitchFamily="2" charset="2"/>
              <a:buChar char="§"/>
            </a:pPr>
            <a:r>
              <a:rPr lang="es-ES" sz="1500" b="1">
                <a:solidFill>
                  <a:srgbClr val="66CCFF"/>
                </a:solidFill>
                <a:latin typeface="Calibri" pitchFamily="34" charset="0"/>
                <a:cs typeface="Andalus" pitchFamily="2" charset="-78"/>
              </a:rPr>
              <a:t>  Malpica</a:t>
            </a:r>
          </a:p>
          <a:p>
            <a:pPr eaLnBrk="1" hangingPunct="1">
              <a:lnSpc>
                <a:spcPct val="150000"/>
              </a:lnSpc>
              <a:buFont typeface="Wingdings" pitchFamily="2" charset="2"/>
              <a:buChar char="§"/>
            </a:pPr>
            <a:r>
              <a:rPr lang="es-ES" sz="1500" b="1">
                <a:solidFill>
                  <a:srgbClr val="66CCFF"/>
                </a:solidFill>
                <a:latin typeface="Calibri" pitchFamily="34" charset="0"/>
                <a:cs typeface="Andalus" pitchFamily="2" charset="-78"/>
              </a:rPr>
              <a:t>  Carballo</a:t>
            </a:r>
          </a:p>
          <a:p>
            <a:pPr eaLnBrk="1" hangingPunct="1">
              <a:lnSpc>
                <a:spcPct val="150000"/>
              </a:lnSpc>
              <a:buFont typeface="Wingdings" pitchFamily="2" charset="2"/>
              <a:buChar char="§"/>
            </a:pPr>
            <a:r>
              <a:rPr lang="es-ES" sz="1500" b="1">
                <a:solidFill>
                  <a:srgbClr val="66CCFF"/>
                </a:solidFill>
                <a:latin typeface="Calibri" pitchFamily="34" charset="0"/>
                <a:cs typeface="Andalus" pitchFamily="2" charset="-78"/>
              </a:rPr>
              <a:t>  Laracha</a:t>
            </a:r>
          </a:p>
          <a:p>
            <a:pPr eaLnBrk="1" hangingPunct="1">
              <a:lnSpc>
                <a:spcPct val="150000"/>
              </a:lnSpc>
              <a:buFont typeface="Wingdings" pitchFamily="2" charset="2"/>
              <a:buChar char="§"/>
            </a:pPr>
            <a:endParaRPr lang="es-ES" sz="1500" b="1">
              <a:solidFill>
                <a:srgbClr val="66CCFF"/>
              </a:solidFill>
              <a:latin typeface="Calibri" pitchFamily="34" charset="0"/>
              <a:cs typeface="Andalus" pitchFamily="2" charset="-78"/>
            </a:endParaRPr>
          </a:p>
        </p:txBody>
      </p:sp>
      <p:pic>
        <p:nvPicPr>
          <p:cNvPr id="6" name="Picture 6" descr="Mapa de la Costa da Morte con carreteras y  capitales de Municipi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1196975"/>
            <a:ext cx="5351463" cy="532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3"/>
          <p:cNvSpPr>
            <a:spLocks noGrp="1" noChangeArrowheads="1"/>
          </p:cNvSpPr>
          <p:nvPr>
            <p:ph type="ctrTitle" idx="4294967295"/>
          </p:nvPr>
        </p:nvSpPr>
        <p:spPr>
          <a:xfrm>
            <a:off x="250825" y="188913"/>
            <a:ext cx="8456613" cy="360362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sz="3000" b="1" kern="1200">
                <a:solidFill>
                  <a:srgbClr val="C6D9F1"/>
                </a:solidFill>
                <a:latin typeface="Book Antiqua" pitchFamily="18" charset="0"/>
                <a:ea typeface="BatangChe" pitchFamily="49" charset="-127"/>
                <a:cs typeface="Arabic Typesetting" pitchFamily="66" charset="-78"/>
              </a:rPr>
              <a:t>Porto e vila de Muros</a:t>
            </a:r>
          </a:p>
        </p:txBody>
      </p:sp>
      <p:pic>
        <p:nvPicPr>
          <p:cNvPr id="4099" name="Picture 4" descr="http://img.fotocommunity.com/photos/1494556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765175"/>
            <a:ext cx="8637588" cy="575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3"/>
          <p:cNvSpPr>
            <a:spLocks noGrp="1" noChangeArrowheads="1"/>
          </p:cNvSpPr>
          <p:nvPr>
            <p:ph type="ctrTitle" idx="4294967295"/>
          </p:nvPr>
        </p:nvSpPr>
        <p:spPr>
          <a:xfrm>
            <a:off x="250825" y="188913"/>
            <a:ext cx="8456613" cy="360362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sz="3000" b="1" kern="1200">
                <a:solidFill>
                  <a:srgbClr val="C6D9F1"/>
                </a:solidFill>
                <a:latin typeface="Book Antiqua" pitchFamily="18" charset="0"/>
                <a:ea typeface="BatangChe" pitchFamily="49" charset="-127"/>
                <a:cs typeface="Arabic Typesetting" pitchFamily="66" charset="-78"/>
              </a:rPr>
              <a:t>Porticadas na vila de Muros</a:t>
            </a:r>
          </a:p>
        </p:txBody>
      </p:sp>
      <p:pic>
        <p:nvPicPr>
          <p:cNvPr id="5123" name="Picture 2" descr="http://www.turgalicia.es/fotos/IMAGENES/010201/01020102/21414_Vila%20de%20Muros_1-49QEZ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338" y="836613"/>
            <a:ext cx="8610600" cy="5761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3"/>
          <p:cNvSpPr>
            <a:spLocks noGrp="1" noChangeArrowheads="1"/>
          </p:cNvSpPr>
          <p:nvPr>
            <p:ph type="ctrTitle" idx="4294967295"/>
          </p:nvPr>
        </p:nvSpPr>
        <p:spPr>
          <a:xfrm>
            <a:off x="250825" y="188913"/>
            <a:ext cx="8456613" cy="360362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sz="3000" b="1" kern="1200">
                <a:solidFill>
                  <a:srgbClr val="C6D9F1"/>
                </a:solidFill>
                <a:latin typeface="Book Antiqua" pitchFamily="18" charset="0"/>
                <a:ea typeface="BatangChe" pitchFamily="49" charset="-127"/>
                <a:cs typeface="Arabic Typesetting" pitchFamily="66" charset="-78"/>
              </a:rPr>
              <a:t>Igrexa de estilo gótico, s. XIV- Muros</a:t>
            </a:r>
          </a:p>
        </p:txBody>
      </p:sp>
      <p:pic>
        <p:nvPicPr>
          <p:cNvPr id="6147" name="Picture 2" descr="http://viajaresunreflejodelplacer.blogspot.es/img/1bai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725" y="765175"/>
            <a:ext cx="8607425" cy="5881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3"/>
          <p:cNvSpPr>
            <a:spLocks noGrp="1" noChangeArrowheads="1"/>
          </p:cNvSpPr>
          <p:nvPr>
            <p:ph type="ctrTitle" idx="4294967295"/>
          </p:nvPr>
        </p:nvSpPr>
        <p:spPr>
          <a:xfrm>
            <a:off x="250825" y="188913"/>
            <a:ext cx="8456613" cy="360362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sz="3000" b="1" kern="1200">
                <a:solidFill>
                  <a:srgbClr val="C6D9F1"/>
                </a:solidFill>
                <a:latin typeface="Book Antiqua" pitchFamily="18" charset="0"/>
                <a:ea typeface="BatangChe" pitchFamily="49" charset="-127"/>
                <a:cs typeface="Arabic Typesetting" pitchFamily="66" charset="-78"/>
              </a:rPr>
              <a:t>Praia e monte de Louro - Muros</a:t>
            </a:r>
          </a:p>
        </p:txBody>
      </p:sp>
      <p:pic>
        <p:nvPicPr>
          <p:cNvPr id="7171" name="Picture 2" descr="http://www.fotografiasdegalicia.com/galicia/d/64726-2/quin-2-Ensenada+de+San+Francisco-Monte+Louro-Muro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620713"/>
            <a:ext cx="80518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3"/>
          <p:cNvSpPr>
            <a:spLocks noGrp="1" noChangeArrowheads="1"/>
          </p:cNvSpPr>
          <p:nvPr>
            <p:ph type="ctrTitle" idx="4294967295"/>
          </p:nvPr>
        </p:nvSpPr>
        <p:spPr>
          <a:xfrm>
            <a:off x="250825" y="188913"/>
            <a:ext cx="8456613" cy="360362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sz="3000" b="1" kern="1200">
                <a:solidFill>
                  <a:srgbClr val="C6D9F1"/>
                </a:solidFill>
                <a:latin typeface="Book Antiqua" pitchFamily="18" charset="0"/>
                <a:ea typeface="BatangChe" pitchFamily="49" charset="-127"/>
                <a:cs typeface="Arabic Typesetting" pitchFamily="66" charset="-78"/>
              </a:rPr>
              <a:t>Monte Pindo  ao fondo e petroglifos - Carnota </a:t>
            </a:r>
          </a:p>
        </p:txBody>
      </p:sp>
      <p:pic>
        <p:nvPicPr>
          <p:cNvPr id="8195" name="Picture 5" descr="carnota+0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765175"/>
            <a:ext cx="8423275" cy="5883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3"/>
          <p:cNvSpPr>
            <a:spLocks noGrp="1" noChangeArrowheads="1"/>
          </p:cNvSpPr>
          <p:nvPr>
            <p:ph type="ctrTitle" idx="4294967295"/>
          </p:nvPr>
        </p:nvSpPr>
        <p:spPr>
          <a:xfrm>
            <a:off x="0" y="188913"/>
            <a:ext cx="9144000" cy="360362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sz="2800" b="1" kern="1200">
                <a:solidFill>
                  <a:srgbClr val="C6D9F1"/>
                </a:solidFill>
                <a:latin typeface="Book Antiqua" pitchFamily="18" charset="0"/>
                <a:ea typeface="BatangChe" pitchFamily="49" charset="-127"/>
                <a:cs typeface="Arabic Typesetting" pitchFamily="66" charset="-78"/>
              </a:rPr>
              <a:t>Monte Pindo , tamén coñecido como A Moa - Carnota </a:t>
            </a:r>
          </a:p>
        </p:txBody>
      </p:sp>
      <p:pic>
        <p:nvPicPr>
          <p:cNvPr id="9219" name="Picture 2" descr="http://masde40sonrisas.mforos.com/visit/?http://commondatastorage.googleapis.com/static.panoramio.com/photos/original/868993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908050"/>
            <a:ext cx="7915275" cy="527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250825" y="6308725"/>
            <a:ext cx="8456613" cy="360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b="1">
                <a:solidFill>
                  <a:srgbClr val="C6D9F1"/>
                </a:solidFill>
                <a:latin typeface="Book Antiqua" pitchFamily="18" charset="0"/>
                <a:ea typeface="BatangChe" pitchFamily="49" charset="-127"/>
                <a:cs typeface="Arabic Typesetting" pitchFamily="66" charset="-78"/>
              </a:rPr>
              <a:t>Os historiadores románticos chamárono “o olimpo celta”</a:t>
            </a:r>
          </a:p>
        </p:txBody>
      </p:sp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3"/>
          <p:cNvSpPr>
            <a:spLocks noGrp="1" noChangeArrowheads="1"/>
          </p:cNvSpPr>
          <p:nvPr>
            <p:ph type="ctrTitle" idx="4294967295"/>
          </p:nvPr>
        </p:nvSpPr>
        <p:spPr>
          <a:xfrm>
            <a:off x="0" y="188913"/>
            <a:ext cx="9144000" cy="360362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sz="3200" b="1" kern="1200">
                <a:solidFill>
                  <a:srgbClr val="C6D9F1"/>
                </a:solidFill>
                <a:latin typeface="Book Antiqua" pitchFamily="18" charset="0"/>
                <a:ea typeface="BatangChe" pitchFamily="49" charset="-127"/>
                <a:cs typeface="Arabic Typesetting" pitchFamily="66" charset="-78"/>
              </a:rPr>
              <a:t>Illas Lobeiras – Fronte a Carnota</a:t>
            </a:r>
          </a:p>
        </p:txBody>
      </p:sp>
      <p:pic>
        <p:nvPicPr>
          <p:cNvPr id="10243" name="Picture 8" descr="http://quilmas.files.wordpress.com/2008/05/adega-lobeira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575" y="739775"/>
            <a:ext cx="8610600" cy="576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3"/>
          <p:cNvSpPr>
            <a:spLocks noGrp="1" noChangeArrowheads="1"/>
          </p:cNvSpPr>
          <p:nvPr>
            <p:ph type="ctrTitle" idx="4294967295"/>
          </p:nvPr>
        </p:nvSpPr>
        <p:spPr>
          <a:xfrm>
            <a:off x="250825" y="188913"/>
            <a:ext cx="8456613" cy="360362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sz="3200" b="1" kern="1200">
                <a:solidFill>
                  <a:srgbClr val="C6D9F1"/>
                </a:solidFill>
                <a:latin typeface="Book Antiqua" pitchFamily="18" charset="0"/>
                <a:ea typeface="BatangChe" pitchFamily="49" charset="-127"/>
                <a:cs typeface="Arabic Typesetting" pitchFamily="66" charset="-78"/>
              </a:rPr>
              <a:t>Praia de Carnota </a:t>
            </a:r>
          </a:p>
        </p:txBody>
      </p:sp>
      <p:pic>
        <p:nvPicPr>
          <p:cNvPr id="11267" name="Picture 2" descr="http://static.flickr.com/65/194897199_25e2dde4b4_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765175"/>
            <a:ext cx="8280400" cy="583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7" descr="spacebal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0" y="2286000"/>
            <a:ext cx="1524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Picture 9" descr="spacebal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0" y="2286000"/>
            <a:ext cx="1524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Picture 11" descr="spacebal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0" y="2286000"/>
            <a:ext cx="1524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3"/>
          <p:cNvSpPr>
            <a:spLocks noGrp="1" noChangeArrowheads="1"/>
          </p:cNvSpPr>
          <p:nvPr>
            <p:ph type="ctrTitle" idx="4294967295"/>
          </p:nvPr>
        </p:nvSpPr>
        <p:spPr>
          <a:xfrm>
            <a:off x="684213" y="115888"/>
            <a:ext cx="7772400" cy="360362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sz="3200" b="1" kern="1200" dirty="0">
                <a:solidFill>
                  <a:schemeClr val="bg2">
                    <a:lumMod val="20000"/>
                    <a:lumOff val="80000"/>
                  </a:schemeClr>
                </a:solidFill>
                <a:latin typeface="Book Antiqua" pitchFamily="18" charset="0"/>
                <a:ea typeface="BatangChe" pitchFamily="49" charset="-127"/>
                <a:cs typeface="Andalus" pitchFamily="2" charset="-78"/>
              </a:rPr>
              <a:t>Hórreo de </a:t>
            </a:r>
            <a:r>
              <a:rPr lang="es-ES" sz="3200" b="1" kern="1200" dirty="0" err="1">
                <a:solidFill>
                  <a:schemeClr val="bg2">
                    <a:lumMod val="20000"/>
                    <a:lumOff val="80000"/>
                  </a:schemeClr>
                </a:solidFill>
                <a:latin typeface="Book Antiqua" pitchFamily="18" charset="0"/>
                <a:ea typeface="BatangChe" pitchFamily="49" charset="-127"/>
                <a:cs typeface="Andalus" pitchFamily="2" charset="-78"/>
              </a:rPr>
              <a:t>Carnota</a:t>
            </a:r>
            <a:endParaRPr lang="es-ES" sz="3200" b="1" kern="1200" dirty="0">
              <a:solidFill>
                <a:schemeClr val="bg2">
                  <a:lumMod val="20000"/>
                  <a:lumOff val="80000"/>
                </a:schemeClr>
              </a:solidFill>
              <a:latin typeface="Book Antiqua" pitchFamily="18" charset="0"/>
              <a:ea typeface="BatangChe" pitchFamily="49" charset="-127"/>
              <a:cs typeface="Andalus" pitchFamily="2" charset="-78"/>
            </a:endParaRPr>
          </a:p>
        </p:txBody>
      </p:sp>
      <p:pic>
        <p:nvPicPr>
          <p:cNvPr id="12294" name="Picture 8" descr="http://www.berenguela.com/images/horreo-de-carnota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981075"/>
            <a:ext cx="8599488" cy="540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7" descr="spacebal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0" y="2286000"/>
            <a:ext cx="1524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Picture 9" descr="spacebal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0" y="2286000"/>
            <a:ext cx="1524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6" name="Picture 11" descr="spacebal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0" y="2286000"/>
            <a:ext cx="1524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3"/>
          <p:cNvSpPr>
            <a:spLocks noGrp="1" noChangeArrowheads="1"/>
          </p:cNvSpPr>
          <p:nvPr>
            <p:ph type="ctrTitle" idx="4294967295"/>
          </p:nvPr>
        </p:nvSpPr>
        <p:spPr>
          <a:xfrm>
            <a:off x="0" y="115888"/>
            <a:ext cx="8964613" cy="360362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sz="2800" b="1" kern="1200" dirty="0" err="1">
                <a:solidFill>
                  <a:schemeClr val="bg2">
                    <a:lumMod val="20000"/>
                    <a:lumOff val="80000"/>
                  </a:schemeClr>
                </a:solidFill>
                <a:latin typeface="Book Antiqua" pitchFamily="18" charset="0"/>
                <a:ea typeface="BatangChe" pitchFamily="49" charset="-127"/>
                <a:cs typeface="Andalus" pitchFamily="2" charset="-78"/>
              </a:rPr>
              <a:t>Igrexa</a:t>
            </a:r>
            <a:r>
              <a:rPr lang="es-ES" sz="2800" b="1" kern="1200" dirty="0">
                <a:solidFill>
                  <a:schemeClr val="bg2">
                    <a:lumMod val="20000"/>
                    <a:lumOff val="80000"/>
                  </a:schemeClr>
                </a:solidFill>
                <a:latin typeface="Book Antiqua" pitchFamily="18" charset="0"/>
                <a:ea typeface="BatangChe" pitchFamily="49" charset="-127"/>
                <a:cs typeface="Andalus" pitchFamily="2" charset="-78"/>
              </a:rPr>
              <a:t> barroca de Santa Columba,  S. XVIII - </a:t>
            </a:r>
            <a:r>
              <a:rPr lang="es-ES" sz="2800" b="1" kern="1200" dirty="0" err="1">
                <a:solidFill>
                  <a:schemeClr val="bg2">
                    <a:lumMod val="20000"/>
                    <a:lumOff val="80000"/>
                  </a:schemeClr>
                </a:solidFill>
                <a:latin typeface="Book Antiqua" pitchFamily="18" charset="0"/>
                <a:ea typeface="BatangChe" pitchFamily="49" charset="-127"/>
                <a:cs typeface="Andalus" pitchFamily="2" charset="-78"/>
              </a:rPr>
              <a:t>Carnota</a:t>
            </a:r>
            <a:endParaRPr lang="es-ES" sz="2800" b="1" kern="1200" dirty="0">
              <a:solidFill>
                <a:schemeClr val="bg2">
                  <a:lumMod val="20000"/>
                  <a:lumOff val="80000"/>
                </a:schemeClr>
              </a:solidFill>
              <a:latin typeface="Book Antiqua" pitchFamily="18" charset="0"/>
              <a:ea typeface="BatangChe" pitchFamily="49" charset="-127"/>
              <a:cs typeface="Andalus" pitchFamily="2" charset="-78"/>
            </a:endParaRPr>
          </a:p>
        </p:txBody>
      </p:sp>
      <p:pic>
        <p:nvPicPr>
          <p:cNvPr id="13318" name="Picture 2" descr="http://3.bp.blogspot.com/_MB0FbD_CyGo/TJufuAzFXnI/AAAAAAAAYSs/ZOsg2-AyaZU/s1600/DSCF102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692150"/>
            <a:ext cx="7848600" cy="588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spacebal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0" y="2286000"/>
            <a:ext cx="1524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9" name="Picture 5" descr="spacebal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0" y="2286000"/>
            <a:ext cx="1524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0" name="Picture 6" descr="spacebal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0" y="2286000"/>
            <a:ext cx="1524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1" name="Picture 11" descr="2634267437_43ea3f364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725" y="1052513"/>
            <a:ext cx="8407400" cy="540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3"/>
          <p:cNvSpPr>
            <a:spLocks noGrp="1" noChangeArrowheads="1"/>
          </p:cNvSpPr>
          <p:nvPr>
            <p:ph type="ctrTitle" idx="4294967295"/>
          </p:nvPr>
        </p:nvSpPr>
        <p:spPr>
          <a:xfrm>
            <a:off x="755650" y="260350"/>
            <a:ext cx="7772400" cy="360363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sz="3200" b="1" kern="1200" dirty="0">
                <a:solidFill>
                  <a:schemeClr val="bg2">
                    <a:lumMod val="20000"/>
                    <a:lumOff val="80000"/>
                  </a:schemeClr>
                </a:solidFill>
                <a:latin typeface="Book Antiqua" pitchFamily="18" charset="0"/>
                <a:ea typeface="BatangChe" pitchFamily="49" charset="-127"/>
                <a:cs typeface="Andalus" pitchFamily="2" charset="-78"/>
              </a:rPr>
              <a:t>Mirador de </a:t>
            </a:r>
            <a:r>
              <a:rPr lang="es-ES" sz="3200" b="1" kern="1200" dirty="0" err="1">
                <a:solidFill>
                  <a:schemeClr val="bg2">
                    <a:lumMod val="20000"/>
                    <a:lumOff val="80000"/>
                  </a:schemeClr>
                </a:solidFill>
                <a:latin typeface="Book Antiqua" pitchFamily="18" charset="0"/>
                <a:ea typeface="BatangChe" pitchFamily="49" charset="-127"/>
                <a:cs typeface="Andalus" pitchFamily="2" charset="-78"/>
              </a:rPr>
              <a:t>Ézaro</a:t>
            </a:r>
            <a:r>
              <a:rPr lang="es-ES" sz="3200" b="1" kern="1200" dirty="0">
                <a:solidFill>
                  <a:schemeClr val="bg2">
                    <a:lumMod val="20000"/>
                    <a:lumOff val="80000"/>
                  </a:schemeClr>
                </a:solidFill>
                <a:latin typeface="Book Antiqua" pitchFamily="18" charset="0"/>
                <a:ea typeface="BatangChe" pitchFamily="49" charset="-127"/>
                <a:cs typeface="Andalus" pitchFamily="2" charset="-78"/>
              </a:rPr>
              <a:t> - </a:t>
            </a:r>
            <a:r>
              <a:rPr lang="es-ES" sz="3200" b="1" kern="1200" dirty="0" err="1">
                <a:solidFill>
                  <a:schemeClr val="bg2">
                    <a:lumMod val="20000"/>
                    <a:lumOff val="80000"/>
                  </a:schemeClr>
                </a:solidFill>
                <a:latin typeface="Book Antiqua" pitchFamily="18" charset="0"/>
                <a:ea typeface="BatangChe" pitchFamily="49" charset="-127"/>
                <a:cs typeface="Andalus" pitchFamily="2" charset="-78"/>
              </a:rPr>
              <a:t>Dumbría</a:t>
            </a:r>
            <a:endParaRPr lang="es-ES" sz="3200" b="1" kern="1200" dirty="0">
              <a:solidFill>
                <a:schemeClr val="bg2">
                  <a:lumMod val="20000"/>
                  <a:lumOff val="80000"/>
                </a:schemeClr>
              </a:solidFill>
              <a:latin typeface="Book Antiqua" pitchFamily="18" charset="0"/>
              <a:ea typeface="BatangChe" pitchFamily="49" charset="-127"/>
              <a:cs typeface="Andalus" pitchFamily="2" charset="-78"/>
            </a:endParaRPr>
          </a:p>
        </p:txBody>
      </p:sp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4" descr="spacebal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0" y="2286000"/>
            <a:ext cx="1524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3" name="Picture 5" descr="spacebal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0" y="2286000"/>
            <a:ext cx="1524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4" name="Picture 6" descr="spacebal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0" y="2286000"/>
            <a:ext cx="1524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5" name="Rectangle 3"/>
          <p:cNvSpPr txBox="1">
            <a:spLocks noChangeArrowheads="1"/>
          </p:cNvSpPr>
          <p:nvPr/>
        </p:nvSpPr>
        <p:spPr bwMode="auto">
          <a:xfrm>
            <a:off x="684213" y="188913"/>
            <a:ext cx="7772400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3200" b="1">
                <a:solidFill>
                  <a:srgbClr val="C6D9F1"/>
                </a:solidFill>
                <a:latin typeface="Book Antiqua" pitchFamily="18" charset="0"/>
                <a:ea typeface="BatangChe" pitchFamily="49" charset="-127"/>
              </a:rPr>
              <a:t>Fervenza de Ézaro</a:t>
            </a:r>
          </a:p>
        </p:txBody>
      </p:sp>
      <p:pic>
        <p:nvPicPr>
          <p:cNvPr id="15366" name="Picture 13" descr="397273_DSC0005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16" t="4745" r="3334" b="4758"/>
          <a:stretch>
            <a:fillRect/>
          </a:stretch>
        </p:blipFill>
        <p:spPr bwMode="auto">
          <a:xfrm>
            <a:off x="292100" y="908050"/>
            <a:ext cx="8455025" cy="561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0" descr="http://casafontequeiroso.com/media/img/Corcubio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836613"/>
            <a:ext cx="8278812" cy="576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Rectangle 3"/>
          <p:cNvSpPr txBox="1">
            <a:spLocks noChangeArrowheads="1"/>
          </p:cNvSpPr>
          <p:nvPr/>
        </p:nvSpPr>
        <p:spPr bwMode="auto">
          <a:xfrm>
            <a:off x="684213" y="188913"/>
            <a:ext cx="7772400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3200" b="1">
                <a:solidFill>
                  <a:srgbClr val="C6D9F1"/>
                </a:solidFill>
                <a:latin typeface="Book Antiqua" pitchFamily="18" charset="0"/>
                <a:ea typeface="BatangChe" pitchFamily="49" charset="-127"/>
              </a:rPr>
              <a:t>Vila de Corcubión</a:t>
            </a:r>
          </a:p>
        </p:txBody>
      </p:sp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4" descr="spacebal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0" y="2286000"/>
            <a:ext cx="1524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1" name="Picture 5" descr="spacebal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0" y="2286000"/>
            <a:ext cx="1524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2" name="Rectangle 3"/>
          <p:cNvSpPr txBox="1">
            <a:spLocks noChangeArrowheads="1"/>
          </p:cNvSpPr>
          <p:nvPr/>
        </p:nvSpPr>
        <p:spPr bwMode="auto">
          <a:xfrm>
            <a:off x="323850" y="260350"/>
            <a:ext cx="8569325" cy="360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3200" b="1">
                <a:solidFill>
                  <a:srgbClr val="C6D9F1"/>
                </a:solidFill>
                <a:latin typeface="Book Antiqua" pitchFamily="18" charset="0"/>
                <a:ea typeface="BatangChe" pitchFamily="49" charset="-127"/>
              </a:rPr>
              <a:t>Praia do Rostro - Fisterra</a:t>
            </a:r>
          </a:p>
        </p:txBody>
      </p:sp>
      <p:pic>
        <p:nvPicPr>
          <p:cNvPr id="17413" name="Picture 7" descr="ImageShack, share photos, pictures, free image hosting, free video hosting, image hosting, video hosting, photo image hosting site, video hosting sit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908050"/>
            <a:ext cx="8431212" cy="561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3"/>
          <p:cNvSpPr txBox="1">
            <a:spLocks noChangeArrowheads="1"/>
          </p:cNvSpPr>
          <p:nvPr/>
        </p:nvSpPr>
        <p:spPr bwMode="auto">
          <a:xfrm>
            <a:off x="684213" y="188913"/>
            <a:ext cx="7772400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3200" b="1">
                <a:solidFill>
                  <a:srgbClr val="C6D9F1"/>
                </a:solidFill>
                <a:latin typeface="Book Antiqua" pitchFamily="18" charset="0"/>
                <a:ea typeface="BatangChe" pitchFamily="49" charset="-127"/>
              </a:rPr>
              <a:t>Cabo Fisterra</a:t>
            </a:r>
          </a:p>
        </p:txBody>
      </p:sp>
      <p:pic>
        <p:nvPicPr>
          <p:cNvPr id="18435" name="2 Imagen" descr="http://fotos0.mundofotos.net/2008/28_09_2008/mundo_imag1222637449/cabo-de-finisterre-a-coruna-espan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388" y="836613"/>
            <a:ext cx="8440737" cy="5688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3"/>
          <p:cNvSpPr txBox="1">
            <a:spLocks noChangeArrowheads="1"/>
          </p:cNvSpPr>
          <p:nvPr/>
        </p:nvSpPr>
        <p:spPr bwMode="auto">
          <a:xfrm>
            <a:off x="684213" y="188913"/>
            <a:ext cx="7772400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3200" b="1">
                <a:solidFill>
                  <a:srgbClr val="C6D9F1"/>
                </a:solidFill>
                <a:latin typeface="Book Antiqua" pitchFamily="18" charset="0"/>
                <a:ea typeface="BatangChe" pitchFamily="49" charset="-127"/>
              </a:rPr>
              <a:t>Faro do Cabo de Fisterra</a:t>
            </a:r>
          </a:p>
        </p:txBody>
      </p:sp>
      <p:pic>
        <p:nvPicPr>
          <p:cNvPr id="19459" name="2 Imagen" descr="http://www.hostalmariquito.es/media/img/fisterra_faro_vistafronte.jpg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550" y="901700"/>
            <a:ext cx="8289925" cy="570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3"/>
          <p:cNvSpPr txBox="1">
            <a:spLocks noChangeArrowheads="1"/>
          </p:cNvSpPr>
          <p:nvPr/>
        </p:nvSpPr>
        <p:spPr bwMode="auto">
          <a:xfrm>
            <a:off x="684213" y="188913"/>
            <a:ext cx="7772400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3200" b="1">
                <a:solidFill>
                  <a:srgbClr val="C6D9F1"/>
                </a:solidFill>
                <a:latin typeface="Book Antiqua" pitchFamily="18" charset="0"/>
                <a:ea typeface="BatangChe" pitchFamily="49" charset="-127"/>
              </a:rPr>
              <a:t>Vila de Cee</a:t>
            </a:r>
          </a:p>
        </p:txBody>
      </p:sp>
      <p:pic>
        <p:nvPicPr>
          <p:cNvPr id="20483" name="Picture 9" descr="http://www.galiciahoxe.com/servicios/galeriagrafica/700/grandes/978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692150"/>
            <a:ext cx="4535488" cy="302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4" name="Picture 7" descr="http://fotos.panageos.com/cee_3166/v/i/s/vista-de-cee-la-coruna_28857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3716338"/>
            <a:ext cx="4167188" cy="2932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1" name="Picture 5" descr="http://1.bp.blogspot.com/_vhetTE_luWQ/SdK3qGyIjxI/AAAAAAAAAGc/KETwkWGavrs/s320/cee.bmp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3300" y="4076700"/>
            <a:ext cx="3448050" cy="237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2" name="Picture 9" descr="http://1.bp.blogspot.com/_9V4YZiDGLJA/TGZ6oQ_HCeI/AAAAAAAAFzs/CgO9aZ3gaFU/s1600/P1030706+Panorama+Cee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908050"/>
            <a:ext cx="3384550" cy="2417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1000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9" descr="http://www.turgalicia.es/fotos/IMAGENES/010103/01010302/9892_Nemi%C3%B1a_1-4EL3E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981075"/>
            <a:ext cx="8278812" cy="557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7" name="Rectangle 3"/>
          <p:cNvSpPr txBox="1">
            <a:spLocks noChangeArrowheads="1"/>
          </p:cNvSpPr>
          <p:nvPr/>
        </p:nvSpPr>
        <p:spPr bwMode="auto">
          <a:xfrm>
            <a:off x="323850" y="188913"/>
            <a:ext cx="8569325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3200" b="1">
                <a:solidFill>
                  <a:srgbClr val="C6D9F1"/>
                </a:solidFill>
                <a:latin typeface="Book Antiqua" pitchFamily="18" charset="0"/>
                <a:ea typeface="BatangChe" pitchFamily="49" charset="-127"/>
              </a:rPr>
              <a:t>Praia Nemiña - Muxía</a:t>
            </a:r>
          </a:p>
        </p:txBody>
      </p:sp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3"/>
          <p:cNvSpPr txBox="1">
            <a:spLocks noChangeArrowheads="1"/>
          </p:cNvSpPr>
          <p:nvPr/>
        </p:nvSpPr>
        <p:spPr bwMode="auto">
          <a:xfrm>
            <a:off x="323850" y="188913"/>
            <a:ext cx="8569325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3200" b="1">
                <a:solidFill>
                  <a:srgbClr val="C6D9F1"/>
                </a:solidFill>
                <a:latin typeface="Book Antiqua" pitchFamily="18" charset="0"/>
                <a:ea typeface="BatangChe" pitchFamily="49" charset="-127"/>
              </a:rPr>
              <a:t>Faro do Cabo Touriñán - Muxía</a:t>
            </a:r>
          </a:p>
        </p:txBody>
      </p:sp>
      <p:pic>
        <p:nvPicPr>
          <p:cNvPr id="22531" name="2 Imagen" descr="http://www.casacastineira.com/media/img/faro_tourinan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765175"/>
            <a:ext cx="8243887" cy="576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3"/>
          <p:cNvSpPr txBox="1">
            <a:spLocks noChangeArrowheads="1"/>
          </p:cNvSpPr>
          <p:nvPr/>
        </p:nvSpPr>
        <p:spPr bwMode="auto">
          <a:xfrm>
            <a:off x="323850" y="188913"/>
            <a:ext cx="8569325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3200" b="1">
                <a:solidFill>
                  <a:srgbClr val="C6D9F1"/>
                </a:solidFill>
                <a:latin typeface="Book Antiqua" pitchFamily="18" charset="0"/>
                <a:ea typeface="BatangChe" pitchFamily="49" charset="-127"/>
              </a:rPr>
              <a:t>Monte e praia de Lourido - Muxía</a:t>
            </a:r>
          </a:p>
        </p:txBody>
      </p:sp>
      <p:pic>
        <p:nvPicPr>
          <p:cNvPr id="23555" name="Picture 2" descr="http://lh3.ggpht.com/_H5iV6eUoc9A/SntLFlDJkbI/AAAAAAAADU0/Mv9LhAsxSzA/P80600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692150"/>
            <a:ext cx="7875587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3"/>
          <p:cNvSpPr txBox="1">
            <a:spLocks noChangeArrowheads="1"/>
          </p:cNvSpPr>
          <p:nvPr/>
        </p:nvSpPr>
        <p:spPr bwMode="auto">
          <a:xfrm>
            <a:off x="684213" y="188913"/>
            <a:ext cx="7772400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3200" b="1">
                <a:solidFill>
                  <a:srgbClr val="C6D9F1"/>
                </a:solidFill>
                <a:latin typeface="Book Antiqua" pitchFamily="18" charset="0"/>
                <a:ea typeface="BatangChe" pitchFamily="49" charset="-127"/>
              </a:rPr>
              <a:t>Vila de Muxía</a:t>
            </a:r>
          </a:p>
        </p:txBody>
      </p:sp>
      <p:pic>
        <p:nvPicPr>
          <p:cNvPr id="24579" name="Picture 6" descr="http://www.campinglagomar.es/imagenes/quevisitar/muxi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620713"/>
            <a:ext cx="4248150" cy="318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6" name="Picture 14" descr="http://www.galiciaautentica.org/recursos/1259861429_interiordelpueblodeMux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908050"/>
            <a:ext cx="3313112" cy="248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1" name="Picture 16" descr="http://sobregalicia.com/wp-content/uploads/2010/05/muxi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789363"/>
            <a:ext cx="4248150" cy="2846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8" name="Picture 20" descr="http://2.bp.blogspot.com/_MB0FbD_CyGo/TJR9-4GkhGI/AAAAAAAAYEI/JBKRgz5Ha9Y/s1600/DSCF0705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4005263"/>
            <a:ext cx="3302000" cy="247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4" descr="mux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908050"/>
            <a:ext cx="8278812" cy="5662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3" name="Rectangle 3"/>
          <p:cNvSpPr txBox="1">
            <a:spLocks noChangeArrowheads="1"/>
          </p:cNvSpPr>
          <p:nvPr/>
        </p:nvSpPr>
        <p:spPr bwMode="auto">
          <a:xfrm>
            <a:off x="684213" y="188913"/>
            <a:ext cx="7772400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3200" b="1">
                <a:solidFill>
                  <a:srgbClr val="C6D9F1"/>
                </a:solidFill>
                <a:latin typeface="Book Antiqua" pitchFamily="18" charset="0"/>
                <a:ea typeface="BatangChe" pitchFamily="49" charset="-127"/>
              </a:rPr>
              <a:t>Igrexa da Virxe da Barca - Muxía</a:t>
            </a:r>
          </a:p>
        </p:txBody>
      </p:sp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3"/>
          <p:cNvSpPr txBox="1">
            <a:spLocks noChangeArrowheads="1"/>
          </p:cNvSpPr>
          <p:nvPr/>
        </p:nvSpPr>
        <p:spPr bwMode="auto">
          <a:xfrm>
            <a:off x="684213" y="188913"/>
            <a:ext cx="7772400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3200" b="1">
                <a:solidFill>
                  <a:srgbClr val="C6D9F1"/>
                </a:solidFill>
                <a:latin typeface="Book Antiqua" pitchFamily="18" charset="0"/>
                <a:ea typeface="BatangChe" pitchFamily="49" charset="-127"/>
              </a:rPr>
              <a:t>Faro da Punta da Barca - Muxía</a:t>
            </a:r>
          </a:p>
        </p:txBody>
      </p:sp>
      <p:pic>
        <p:nvPicPr>
          <p:cNvPr id="26627" name="Picture 4" descr="http://lh4.ggpht.com/_F6_nM9qbrI4/R2FMbrrULJI/AAAAAAAAAMw/zTs8Z4h1Thg/DSC_00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836613"/>
            <a:ext cx="8286750" cy="554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5" descr="http://www.casacastineira.com/media/img/pedra-de-abalar-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836613"/>
            <a:ext cx="3816350" cy="2890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1" name="Picture 7" descr="http://tectonicablog.com/wp-content/uploads/2010/01/por-mariosp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4005263"/>
            <a:ext cx="3841750" cy="2563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2" name="Picture 9" descr="http://farm5.static.flickr.com/4047/4187946936_42da54dbf8_z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836613"/>
            <a:ext cx="4348163" cy="5761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3" name="Rectangle 3"/>
          <p:cNvSpPr txBox="1">
            <a:spLocks noChangeArrowheads="1"/>
          </p:cNvSpPr>
          <p:nvPr/>
        </p:nvSpPr>
        <p:spPr bwMode="auto">
          <a:xfrm>
            <a:off x="250825" y="188913"/>
            <a:ext cx="8713788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3200" b="1">
                <a:solidFill>
                  <a:srgbClr val="C6D9F1"/>
                </a:solidFill>
                <a:latin typeface="Book Antiqua" pitchFamily="18" charset="0"/>
                <a:ea typeface="BatangChe" pitchFamily="49" charset="-127"/>
              </a:rPr>
              <a:t>Pedras na Barca – Muxía</a:t>
            </a: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6948488" y="6237288"/>
            <a:ext cx="1800225" cy="287337"/>
          </a:xfrm>
          <a:prstGeom prst="rect">
            <a:avLst/>
          </a:prstGeom>
        </p:spPr>
        <p:txBody>
          <a:bodyPr anchor="ctr"/>
          <a:lstStyle/>
          <a:p>
            <a:pPr fontAlgn="auto">
              <a:spcAft>
                <a:spcPts val="0"/>
              </a:spcAft>
              <a:defRPr/>
            </a:pPr>
            <a:r>
              <a:rPr lang="es-ES" sz="1400" b="1" dirty="0" err="1">
                <a:solidFill>
                  <a:schemeClr val="bg2">
                    <a:lumMod val="20000"/>
                    <a:lumOff val="80000"/>
                  </a:schemeClr>
                </a:solidFill>
                <a:latin typeface="+mn-lt"/>
                <a:cs typeface="Andalus" pitchFamily="2" charset="-78"/>
              </a:rPr>
              <a:t>Pedra</a:t>
            </a:r>
            <a:r>
              <a:rPr lang="es-ES" sz="1400" b="1" dirty="0">
                <a:solidFill>
                  <a:schemeClr val="bg2">
                    <a:lumMod val="20000"/>
                    <a:lumOff val="80000"/>
                  </a:schemeClr>
                </a:solidFill>
                <a:latin typeface="+mn-lt"/>
                <a:cs typeface="Andalus" pitchFamily="2" charset="-78"/>
              </a:rPr>
              <a:t> dos </a:t>
            </a:r>
            <a:r>
              <a:rPr lang="es-ES" sz="1400" b="1" dirty="0" err="1">
                <a:solidFill>
                  <a:schemeClr val="bg2">
                    <a:lumMod val="20000"/>
                    <a:lumOff val="80000"/>
                  </a:schemeClr>
                </a:solidFill>
                <a:latin typeface="+mn-lt"/>
                <a:cs typeface="Andalus" pitchFamily="2" charset="-78"/>
              </a:rPr>
              <a:t>cadrís</a:t>
            </a:r>
            <a:endParaRPr lang="es-ES" sz="1400" b="1" dirty="0">
              <a:solidFill>
                <a:schemeClr val="bg2">
                  <a:lumMod val="20000"/>
                  <a:lumOff val="80000"/>
                </a:schemeClr>
              </a:solidFill>
              <a:latin typeface="+mn-lt"/>
              <a:cs typeface="Andalus" pitchFamily="2" charset="-78"/>
            </a:endParaRP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6732588" y="3284538"/>
            <a:ext cx="1943100" cy="431800"/>
          </a:xfrm>
          <a:prstGeom prst="rect">
            <a:avLst/>
          </a:prstGeom>
        </p:spPr>
        <p:txBody>
          <a:bodyPr anchor="ctr"/>
          <a:lstStyle/>
          <a:p>
            <a:pPr fontAlgn="auto">
              <a:spcAft>
                <a:spcPts val="0"/>
              </a:spcAft>
              <a:defRPr/>
            </a:pPr>
            <a:r>
              <a:rPr lang="es-ES" sz="1400" b="1" dirty="0" err="1">
                <a:solidFill>
                  <a:schemeClr val="bg2">
                    <a:lumMod val="20000"/>
                    <a:lumOff val="80000"/>
                  </a:schemeClr>
                </a:solidFill>
                <a:latin typeface="+mn-lt"/>
                <a:cs typeface="Andalus" pitchFamily="2" charset="-78"/>
              </a:rPr>
              <a:t>Pedra</a:t>
            </a:r>
            <a:r>
              <a:rPr lang="es-ES" sz="1400" b="1" dirty="0">
                <a:solidFill>
                  <a:schemeClr val="bg2">
                    <a:lumMod val="20000"/>
                    <a:lumOff val="80000"/>
                  </a:schemeClr>
                </a:solidFill>
                <a:latin typeface="+mn-lt"/>
                <a:cs typeface="Andalus" pitchFamily="2" charset="-78"/>
              </a:rPr>
              <a:t> de abalar</a:t>
            </a:r>
          </a:p>
        </p:txBody>
      </p:sp>
      <p:sp>
        <p:nvSpPr>
          <p:cNvPr id="30728" name="Rectangle 3"/>
          <p:cNvSpPr txBox="1">
            <a:spLocks noChangeArrowheads="1"/>
          </p:cNvSpPr>
          <p:nvPr/>
        </p:nvSpPr>
        <p:spPr bwMode="auto">
          <a:xfrm>
            <a:off x="1403350" y="1052513"/>
            <a:ext cx="3384550" cy="287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s-ES" sz="1400" b="1">
                <a:latin typeface="Calibri" pitchFamily="34" charset="0"/>
                <a:cs typeface="Andalus" pitchFamily="2" charset="-78"/>
              </a:rPr>
              <a:t>“Pedra da Ferida” en memoria do Prestige</a:t>
            </a:r>
          </a:p>
        </p:txBody>
      </p:sp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07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07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5" presetID="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3072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3"/>
          <p:cNvSpPr txBox="1">
            <a:spLocks noChangeArrowheads="1"/>
          </p:cNvSpPr>
          <p:nvPr/>
        </p:nvSpPr>
        <p:spPr bwMode="auto">
          <a:xfrm>
            <a:off x="684213" y="188913"/>
            <a:ext cx="7772400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3200" b="1">
                <a:solidFill>
                  <a:srgbClr val="C6D9F1"/>
                </a:solidFill>
                <a:latin typeface="Book Antiqua" pitchFamily="18" charset="0"/>
                <a:ea typeface="BatangChe" pitchFamily="49" charset="-127"/>
              </a:rPr>
              <a:t>Secadoiros de Congro - Muxía</a:t>
            </a:r>
          </a:p>
        </p:txBody>
      </p:sp>
      <p:pic>
        <p:nvPicPr>
          <p:cNvPr id="28675" name="Picture 2" descr="http://3.bp.blogspot.com/_IrdSsr4_WQM/SxLBn8R3xTI/AAAAAAAAACs/jRSqi8eln3w/s1600/co+mar+de+fond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908050"/>
            <a:ext cx="8416925" cy="5618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3"/>
          <p:cNvSpPr txBox="1">
            <a:spLocks noChangeArrowheads="1"/>
          </p:cNvSpPr>
          <p:nvPr/>
        </p:nvSpPr>
        <p:spPr bwMode="auto">
          <a:xfrm>
            <a:off x="684213" y="188913"/>
            <a:ext cx="7772400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3200" b="1">
                <a:solidFill>
                  <a:srgbClr val="C6D9F1"/>
                </a:solidFill>
                <a:latin typeface="Book Antiqua" pitchFamily="18" charset="0"/>
                <a:ea typeface="BatangChe" pitchFamily="49" charset="-127"/>
              </a:rPr>
              <a:t>Praia  Area Maior - Muíños (Muxía)</a:t>
            </a:r>
          </a:p>
        </p:txBody>
      </p:sp>
      <p:pic>
        <p:nvPicPr>
          <p:cNvPr id="29699" name="Picture 4" descr="http://www.casacastineira.com/media/img/praiadosmuinhos-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765175"/>
            <a:ext cx="7780337" cy="583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3"/>
          <p:cNvSpPr txBox="1">
            <a:spLocks noChangeArrowheads="1"/>
          </p:cNvSpPr>
          <p:nvPr/>
        </p:nvSpPr>
        <p:spPr bwMode="auto">
          <a:xfrm>
            <a:off x="323850" y="188913"/>
            <a:ext cx="8569325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3200" b="1">
                <a:solidFill>
                  <a:srgbClr val="C6D9F1"/>
                </a:solidFill>
                <a:latin typeface="Book Antiqua" pitchFamily="18" charset="0"/>
                <a:ea typeface="BatangChe" pitchFamily="49" charset="-127"/>
              </a:rPr>
              <a:t>Igrexa románica de Moraime - Muxía</a:t>
            </a:r>
          </a:p>
        </p:txBody>
      </p:sp>
      <p:pic>
        <p:nvPicPr>
          <p:cNvPr id="30723" name="2 Imagen" descr="http://www.galiciamaxica.eu/CSS/SITIOS/A%20CORUNA/muxia/moraime/P402550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838" y="836613"/>
            <a:ext cx="7693025" cy="583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3"/>
          <p:cNvSpPr txBox="1">
            <a:spLocks noChangeArrowheads="1"/>
          </p:cNvSpPr>
          <p:nvPr/>
        </p:nvSpPr>
        <p:spPr bwMode="auto">
          <a:xfrm>
            <a:off x="323850" y="188913"/>
            <a:ext cx="8569325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3200" b="1">
                <a:solidFill>
                  <a:srgbClr val="C6D9F1"/>
                </a:solidFill>
                <a:latin typeface="Book Antiqua" pitchFamily="18" charset="0"/>
                <a:ea typeface="BatangChe" pitchFamily="49" charset="-127"/>
              </a:rPr>
              <a:t>Praia Lago - Muxía</a:t>
            </a:r>
          </a:p>
        </p:txBody>
      </p:sp>
      <p:pic>
        <p:nvPicPr>
          <p:cNvPr id="31747" name="Picture 4" descr="http://www.turgalicia.es/fotos/IMAGENES/010103/01010302/9890_Lago_1-4EKVA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692150"/>
            <a:ext cx="7961312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://www.kinyla.es/wp-content/uploads/2009/01/imgp1274vy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620713"/>
            <a:ext cx="4321175" cy="324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1" name="Rectangle 3"/>
          <p:cNvSpPr txBox="1">
            <a:spLocks noChangeArrowheads="1"/>
          </p:cNvSpPr>
          <p:nvPr/>
        </p:nvSpPr>
        <p:spPr bwMode="auto">
          <a:xfrm>
            <a:off x="250825" y="188913"/>
            <a:ext cx="8713788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3200" b="1">
                <a:solidFill>
                  <a:srgbClr val="C6D9F1"/>
                </a:solidFill>
                <a:latin typeface="Book Antiqua" pitchFamily="18" charset="0"/>
                <a:ea typeface="BatangChe" pitchFamily="49" charset="-127"/>
              </a:rPr>
              <a:t>Pozas no río Negro nos Muíños - Muxía </a:t>
            </a:r>
          </a:p>
        </p:txBody>
      </p:sp>
      <p:pic>
        <p:nvPicPr>
          <p:cNvPr id="34820" name="Picture 4" descr="C:\Users\HP\Desktop\Os Meus Documentos\Fotos\Fotos Móbil Ana\Río Negro4_Os Muíños 0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263" y="1125538"/>
            <a:ext cx="3168650" cy="237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3" name="Picture 5" descr="C:\Users\HP\Desktop\Os Meus Documentos\Fotos\Fotos Móbil Ana\Río Negro2 _Os Muíños0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3860800"/>
            <a:ext cx="3887788" cy="2916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2" name="Picture 6" descr="C:\Users\HP\Desktop\Os Meus Documentos\Fotos\Fotos Móbil Ana\RíoNegro_OsMuíños05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4221163"/>
            <a:ext cx="2987675" cy="2241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000"/>
                                        <p:tgtEl>
                                          <p:spTgt spid="34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2000"/>
                                        <p:tgtEl>
                                          <p:spTgt spid="34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3"/>
          <p:cNvSpPr txBox="1">
            <a:spLocks noChangeArrowheads="1"/>
          </p:cNvSpPr>
          <p:nvPr/>
        </p:nvSpPr>
        <p:spPr bwMode="auto">
          <a:xfrm>
            <a:off x="323850" y="188913"/>
            <a:ext cx="8569325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3200" b="1">
                <a:solidFill>
                  <a:srgbClr val="C6D9F1"/>
                </a:solidFill>
                <a:latin typeface="Book Antiqua" pitchFamily="18" charset="0"/>
                <a:ea typeface="BatangChe" pitchFamily="49" charset="-127"/>
              </a:rPr>
              <a:t>Caldeiras do Castro - Muxía</a:t>
            </a:r>
          </a:p>
        </p:txBody>
      </p:sp>
      <p:pic>
        <p:nvPicPr>
          <p:cNvPr id="33795" name="Picture 7" descr="http://www.panoramio.com/photos/original/132614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836613"/>
            <a:ext cx="8075613" cy="5761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 descr="http://viajeroentransito.com/blogs/wp-content/uploads/2008/08/20080710_finesterrearazobaldaio_03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908050"/>
            <a:ext cx="8389937" cy="561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19" name="Rectangle 3"/>
          <p:cNvSpPr txBox="1">
            <a:spLocks noChangeArrowheads="1"/>
          </p:cNvSpPr>
          <p:nvPr/>
        </p:nvSpPr>
        <p:spPr bwMode="auto">
          <a:xfrm>
            <a:off x="395288" y="260350"/>
            <a:ext cx="8569325" cy="360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3200" b="1">
                <a:solidFill>
                  <a:srgbClr val="C6D9F1"/>
                </a:solidFill>
                <a:latin typeface="Book Antiqua" pitchFamily="18" charset="0"/>
                <a:ea typeface="BatangChe" pitchFamily="49" charset="-127"/>
              </a:rPr>
              <a:t>Cabo Vilano - Camariñas</a:t>
            </a:r>
          </a:p>
        </p:txBody>
      </p:sp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3"/>
          <p:cNvSpPr txBox="1">
            <a:spLocks noChangeArrowheads="1"/>
          </p:cNvSpPr>
          <p:nvPr/>
        </p:nvSpPr>
        <p:spPr bwMode="auto">
          <a:xfrm>
            <a:off x="250825" y="188913"/>
            <a:ext cx="8713788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3200" b="1">
                <a:solidFill>
                  <a:srgbClr val="C6D9F1"/>
                </a:solidFill>
                <a:latin typeface="Book Antiqua" pitchFamily="18" charset="0"/>
                <a:ea typeface="BatangChe" pitchFamily="49" charset="-127"/>
              </a:rPr>
              <a:t>Faro do Cabo Vilano - Camariñas</a:t>
            </a:r>
          </a:p>
        </p:txBody>
      </p:sp>
      <p:pic>
        <p:nvPicPr>
          <p:cNvPr id="35843" name="2 Imagen" descr="http://2.bp.blogspot.com/_hIKxXyp3ieg/SqPa25wdzqI/AAAAAAAAAxc/4_J7VnufMq4/s800/IMG_047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013" y="908050"/>
            <a:ext cx="8156575" cy="561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3"/>
          <p:cNvSpPr txBox="1">
            <a:spLocks noChangeArrowheads="1"/>
          </p:cNvSpPr>
          <p:nvPr/>
        </p:nvSpPr>
        <p:spPr bwMode="auto">
          <a:xfrm>
            <a:off x="250825" y="188913"/>
            <a:ext cx="8713788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3200" b="1">
                <a:solidFill>
                  <a:srgbClr val="C6D9F1"/>
                </a:solidFill>
                <a:latin typeface="Book Antiqua" pitchFamily="18" charset="0"/>
                <a:ea typeface="BatangChe" pitchFamily="49" charset="-127"/>
              </a:rPr>
              <a:t>Estatua de palilleira na vila de Camariñas</a:t>
            </a:r>
          </a:p>
        </p:txBody>
      </p:sp>
      <p:pic>
        <p:nvPicPr>
          <p:cNvPr id="36867" name="Picture 2" descr="http://www.turgalicia.es/fotos/IMAGENES/010207/01020701/11540_Museo%20do%20Encaixe_1-49Q75F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836613"/>
            <a:ext cx="7677150" cy="5761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3"/>
          <p:cNvSpPr txBox="1">
            <a:spLocks noChangeArrowheads="1"/>
          </p:cNvSpPr>
          <p:nvPr/>
        </p:nvSpPr>
        <p:spPr bwMode="auto">
          <a:xfrm>
            <a:off x="250825" y="188913"/>
            <a:ext cx="8713788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3200" b="1">
                <a:solidFill>
                  <a:srgbClr val="C6D9F1"/>
                </a:solidFill>
                <a:latin typeface="Book Antiqua" pitchFamily="18" charset="0"/>
                <a:ea typeface="BatangChe" pitchFamily="49" charset="-127"/>
              </a:rPr>
              <a:t>Encaixe de Camariñas</a:t>
            </a:r>
          </a:p>
        </p:txBody>
      </p:sp>
      <p:pic>
        <p:nvPicPr>
          <p:cNvPr id="37891" name="Picture 6" descr="http://www.turgalicia.es/fotos/IMAGENES/010207/01020701/11540_Museo%20do%20Encaixe_1-49Q75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765175"/>
            <a:ext cx="7483475" cy="561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6" name="Picture 2" descr="http://minimundos.files.wordpress.com/2008/05/palilleiras1_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9813" y="4586288"/>
            <a:ext cx="3024187" cy="2271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8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3"/>
          <p:cNvSpPr txBox="1">
            <a:spLocks noChangeArrowheads="1"/>
          </p:cNvSpPr>
          <p:nvPr/>
        </p:nvSpPr>
        <p:spPr bwMode="auto">
          <a:xfrm>
            <a:off x="0" y="188913"/>
            <a:ext cx="8964613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3200" b="1">
                <a:solidFill>
                  <a:srgbClr val="C6D9F1"/>
                </a:solidFill>
                <a:latin typeface="Book Antiqua" pitchFamily="18" charset="0"/>
                <a:ea typeface="BatangChe" pitchFamily="49" charset="-127"/>
              </a:rPr>
              <a:t>Museo natural de Man – Camelle (Camariñas)</a:t>
            </a:r>
          </a:p>
        </p:txBody>
      </p:sp>
      <p:pic>
        <p:nvPicPr>
          <p:cNvPr id="38915" name="Picture 5" descr="http://farm5.static.flickr.com/4102/4875513784_0e2f0ed3c9_z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836613"/>
            <a:ext cx="7632700" cy="572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3"/>
          <p:cNvSpPr txBox="1">
            <a:spLocks noChangeArrowheads="1"/>
          </p:cNvSpPr>
          <p:nvPr/>
        </p:nvSpPr>
        <p:spPr bwMode="auto">
          <a:xfrm>
            <a:off x="0" y="188913"/>
            <a:ext cx="8964613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3200" b="1">
                <a:solidFill>
                  <a:srgbClr val="C6D9F1"/>
                </a:solidFill>
                <a:latin typeface="Book Antiqua" pitchFamily="18" charset="0"/>
                <a:ea typeface="BatangChe" pitchFamily="49" charset="-127"/>
              </a:rPr>
              <a:t>Castelo de  Vimianzo</a:t>
            </a:r>
          </a:p>
        </p:txBody>
      </p:sp>
      <p:pic>
        <p:nvPicPr>
          <p:cNvPr id="39939" name="Picture 2" descr="http://www.galiciamaxica.eu/CSS/SITIOS/A%20CORUNA/vimianzo/P402547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765175"/>
            <a:ext cx="7704137" cy="5775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3"/>
          <p:cNvSpPr txBox="1">
            <a:spLocks noChangeArrowheads="1"/>
          </p:cNvSpPr>
          <p:nvPr/>
        </p:nvSpPr>
        <p:spPr bwMode="auto">
          <a:xfrm>
            <a:off x="0" y="188913"/>
            <a:ext cx="8964613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3200" b="1">
                <a:solidFill>
                  <a:srgbClr val="C6D9F1"/>
                </a:solidFill>
                <a:latin typeface="Book Antiqua" pitchFamily="18" charset="0"/>
                <a:ea typeface="BatangChe" pitchFamily="49" charset="-127"/>
              </a:rPr>
              <a:t>Batáns de Mosquetín –  Vimianzo</a:t>
            </a:r>
          </a:p>
        </p:txBody>
      </p:sp>
      <p:pic>
        <p:nvPicPr>
          <p:cNvPr id="41987" name="Picture 4" descr="http://mw2.google.com/mw-panoramio/photos/medium/1051206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908050"/>
            <a:ext cx="4159250" cy="554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88" name="Picture 18" descr="http://upload.wikimedia.org/wikipedia/commons/0/0b/Bat%C3%A1ns_do_Mosquet%C3%ADn,_Vimianzo_0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908050"/>
            <a:ext cx="4164013" cy="554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4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1000"/>
                                        <p:tgtEl>
                                          <p:spTgt spid="4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3"/>
          <p:cNvSpPr txBox="1">
            <a:spLocks noChangeArrowheads="1"/>
          </p:cNvSpPr>
          <p:nvPr/>
        </p:nvSpPr>
        <p:spPr bwMode="auto">
          <a:xfrm>
            <a:off x="0" y="188913"/>
            <a:ext cx="8964613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2800" b="1">
                <a:solidFill>
                  <a:srgbClr val="C6D9F1"/>
                </a:solidFill>
                <a:latin typeface="Book Antiqua" pitchFamily="18" charset="0"/>
                <a:ea typeface="BatangChe" pitchFamily="49" charset="-127"/>
              </a:rPr>
              <a:t>Ponte romana de Brandomil sobre o río Xallas –  Zas</a:t>
            </a:r>
          </a:p>
        </p:txBody>
      </p:sp>
      <p:pic>
        <p:nvPicPr>
          <p:cNvPr id="41987" name="Picture 8" descr="http://static.panoramio.com/photos/original/525537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765175"/>
            <a:ext cx="7780337" cy="583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3"/>
          <p:cNvSpPr txBox="1">
            <a:spLocks noChangeArrowheads="1"/>
          </p:cNvSpPr>
          <p:nvPr/>
        </p:nvSpPr>
        <p:spPr bwMode="auto">
          <a:xfrm>
            <a:off x="250825" y="188913"/>
            <a:ext cx="8713788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3200" b="1">
                <a:solidFill>
                  <a:srgbClr val="C6D9F1"/>
                </a:solidFill>
                <a:latin typeface="Book Antiqua" pitchFamily="18" charset="0"/>
                <a:ea typeface="BatangChe" pitchFamily="49" charset="-127"/>
              </a:rPr>
              <a:t>Pena da Moa – Laxe</a:t>
            </a:r>
          </a:p>
        </p:txBody>
      </p:sp>
      <p:pic>
        <p:nvPicPr>
          <p:cNvPr id="43011" name="3 Imagen" descr="http://www.turgalicia.es/fotos/IMAGENES/010101/01010103/9612_Penedos%20de%20Pasarela%20e%20Traba_1-4GJEZ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908050"/>
            <a:ext cx="7654925" cy="576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3"/>
          <p:cNvSpPr txBox="1">
            <a:spLocks noChangeArrowheads="1"/>
          </p:cNvSpPr>
          <p:nvPr/>
        </p:nvSpPr>
        <p:spPr bwMode="auto">
          <a:xfrm>
            <a:off x="250825" y="188913"/>
            <a:ext cx="8713788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3200" b="1">
                <a:solidFill>
                  <a:srgbClr val="C6D9F1"/>
                </a:solidFill>
                <a:latin typeface="Book Antiqua" pitchFamily="18" charset="0"/>
                <a:ea typeface="BatangChe" pitchFamily="49" charset="-127"/>
              </a:rPr>
              <a:t>Lagoa e praia de Traba – Laxe</a:t>
            </a:r>
          </a:p>
        </p:txBody>
      </p:sp>
      <p:pic>
        <p:nvPicPr>
          <p:cNvPr id="44035" name="Picture 6" descr="[09..+Traba+Galovart.jpg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84"/>
          <a:stretch>
            <a:fillRect/>
          </a:stretch>
        </p:blipFill>
        <p:spPr bwMode="auto">
          <a:xfrm>
            <a:off x="395288" y="765175"/>
            <a:ext cx="8378825" cy="583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3"/>
          <p:cNvSpPr txBox="1">
            <a:spLocks noChangeArrowheads="1"/>
          </p:cNvSpPr>
          <p:nvPr/>
        </p:nvSpPr>
        <p:spPr bwMode="auto">
          <a:xfrm>
            <a:off x="250825" y="333375"/>
            <a:ext cx="8713788" cy="360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3200" b="1">
                <a:solidFill>
                  <a:srgbClr val="C6D9F1"/>
                </a:solidFill>
                <a:latin typeface="Book Antiqua" pitchFamily="18" charset="0"/>
                <a:ea typeface="BatangChe" pitchFamily="49" charset="-127"/>
              </a:rPr>
              <a:t>Praia surfista de Soesto - Laxe</a:t>
            </a:r>
          </a:p>
        </p:txBody>
      </p:sp>
      <p:pic>
        <p:nvPicPr>
          <p:cNvPr id="45059" name="Picture 5" descr="http://img472.imageshack.us/img472/9377/img5909redimensionarpj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052513"/>
            <a:ext cx="8404225" cy="540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7" descr="http://static.panoramio.com/photos/original/1418577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908050"/>
            <a:ext cx="7704137" cy="577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083" name="Rectangle 3"/>
          <p:cNvSpPr txBox="1">
            <a:spLocks noChangeArrowheads="1"/>
          </p:cNvSpPr>
          <p:nvPr/>
        </p:nvSpPr>
        <p:spPr bwMode="auto">
          <a:xfrm>
            <a:off x="0" y="188913"/>
            <a:ext cx="8964613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3200" b="1">
                <a:solidFill>
                  <a:srgbClr val="C6D9F1"/>
                </a:solidFill>
                <a:latin typeface="Book Antiqua" pitchFamily="18" charset="0"/>
                <a:ea typeface="BatangChe" pitchFamily="49" charset="-127"/>
              </a:rPr>
              <a:t>Posta de sol na praia de Soesto – Laxe</a:t>
            </a:r>
          </a:p>
        </p:txBody>
      </p:sp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3"/>
          <p:cNvSpPr txBox="1">
            <a:spLocks noChangeArrowheads="1"/>
          </p:cNvSpPr>
          <p:nvPr/>
        </p:nvSpPr>
        <p:spPr bwMode="auto">
          <a:xfrm>
            <a:off x="0" y="188913"/>
            <a:ext cx="8964613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3200" b="1">
                <a:solidFill>
                  <a:srgbClr val="C6D9F1"/>
                </a:solidFill>
                <a:latin typeface="Book Antiqua" pitchFamily="18" charset="0"/>
                <a:ea typeface="BatangChe" pitchFamily="49" charset="-127"/>
              </a:rPr>
              <a:t>Praia da vila de Laxe</a:t>
            </a:r>
          </a:p>
        </p:txBody>
      </p:sp>
      <p:pic>
        <p:nvPicPr>
          <p:cNvPr id="47107" name="Picture 8" descr="http://img125.imageshack.us/img125/8163/img5841redimensionarfi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620713"/>
            <a:ext cx="8299450" cy="583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3"/>
          <p:cNvSpPr txBox="1">
            <a:spLocks noChangeArrowheads="1"/>
          </p:cNvSpPr>
          <p:nvPr/>
        </p:nvSpPr>
        <p:spPr bwMode="auto">
          <a:xfrm>
            <a:off x="179388" y="188913"/>
            <a:ext cx="8713787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3200" b="1">
                <a:solidFill>
                  <a:srgbClr val="C6D9F1"/>
                </a:solidFill>
                <a:latin typeface="Book Antiqua" pitchFamily="18" charset="0"/>
                <a:ea typeface="BatangChe" pitchFamily="49" charset="-127"/>
              </a:rPr>
              <a:t>Vila de Laxe</a:t>
            </a:r>
          </a:p>
        </p:txBody>
      </p:sp>
      <p:pic>
        <p:nvPicPr>
          <p:cNvPr id="48131" name="Picture 2" descr="http://www.fotosdegalicia.es/galicia/d/44691-2/marisa-Escultura_Voluntarios_Prestige_en_el_Paseo_Maritimo_en_Laxe-Bergantinos-A_Corun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3284538"/>
            <a:ext cx="5141912" cy="321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04" name="Picture 8" descr="http://mw2.google.com/mw-panoramio/photos/medium/3972305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5600" y="765175"/>
            <a:ext cx="3529013" cy="2751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33" name="Picture 10" descr="http://farm1.static.flickr.com/180/447170853_a2cb5bf92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765175"/>
            <a:ext cx="5143500" cy="230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06" name="Picture 14" descr="http://lh5.ggpht.com/_mazmP-y3Cs0/SyanlDmulgI/AAAAAAAABYA/S4KipjjomoA/Puerto+Pesquero,+LAxe-Galicia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5600" y="3644900"/>
            <a:ext cx="3529013" cy="280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1000"/>
                                        <p:tgtEl>
                                          <p:spTgt spid="51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1000"/>
                                        <p:tgtEl>
                                          <p:spTgt spid="51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5" descr="http://farm4.static.flickr.com/3427/3704548402_d0bd9c0133_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052513"/>
            <a:ext cx="5113338" cy="4970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155" name="Rectangle 3"/>
          <p:cNvSpPr txBox="1">
            <a:spLocks noChangeArrowheads="1"/>
          </p:cNvSpPr>
          <p:nvPr/>
        </p:nvSpPr>
        <p:spPr bwMode="auto">
          <a:xfrm>
            <a:off x="250825" y="188913"/>
            <a:ext cx="8713788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3200" b="1">
                <a:solidFill>
                  <a:srgbClr val="C6D9F1"/>
                </a:solidFill>
                <a:latin typeface="Book Antiqua" pitchFamily="18" charset="0"/>
                <a:ea typeface="BatangChe" pitchFamily="49" charset="-127"/>
              </a:rPr>
              <a:t>Casa do Arco e rúa Real – Laxe</a:t>
            </a:r>
          </a:p>
        </p:txBody>
      </p:sp>
      <p:pic>
        <p:nvPicPr>
          <p:cNvPr id="52228" name="Picture 9" descr="http://farm3.static.flickr.com/2774/4185003936_68f5a9bdc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063" y="1052513"/>
            <a:ext cx="3348037" cy="494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22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22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3"/>
          <p:cNvSpPr txBox="1">
            <a:spLocks noChangeArrowheads="1"/>
          </p:cNvSpPr>
          <p:nvPr/>
        </p:nvSpPr>
        <p:spPr bwMode="auto">
          <a:xfrm>
            <a:off x="0" y="188913"/>
            <a:ext cx="8964613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3200" b="1">
                <a:solidFill>
                  <a:srgbClr val="C6D9F1"/>
                </a:solidFill>
                <a:latin typeface="Book Antiqua" pitchFamily="18" charset="0"/>
                <a:ea typeface="BatangChe" pitchFamily="49" charset="-127"/>
              </a:rPr>
              <a:t>Igrexa do gótico mariñeiro, s. XIV - Laxe</a:t>
            </a:r>
          </a:p>
        </p:txBody>
      </p:sp>
      <p:pic>
        <p:nvPicPr>
          <p:cNvPr id="50179" name="Picture 11" descr="http://lh3.ggpht.com/_eDbyp53RhBo/Skvmq8TEwdI/AAAAAAAACdw/NE4jVKx8EYk/IMGP543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908050"/>
            <a:ext cx="7847012" cy="567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5" descr="https://sites.google.com/site/acasabardanca/_/rsrc/1267306175043/galeria/Ria_Corme_Lax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765175"/>
            <a:ext cx="7842250" cy="586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03" name="Rectangle 3"/>
          <p:cNvSpPr txBox="1">
            <a:spLocks noChangeArrowheads="1"/>
          </p:cNvSpPr>
          <p:nvPr/>
        </p:nvSpPr>
        <p:spPr bwMode="auto">
          <a:xfrm>
            <a:off x="250825" y="188913"/>
            <a:ext cx="8713788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3200" b="1">
                <a:solidFill>
                  <a:srgbClr val="C6D9F1"/>
                </a:solidFill>
                <a:latin typeface="Book Antiqua" pitchFamily="18" charset="0"/>
                <a:ea typeface="BatangChe" pitchFamily="49" charset="-127"/>
              </a:rPr>
              <a:t>Ría de Corme e Laxe – Cabana de Bergantiños </a:t>
            </a:r>
          </a:p>
        </p:txBody>
      </p:sp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3"/>
          <p:cNvSpPr txBox="1">
            <a:spLocks noChangeArrowheads="1"/>
          </p:cNvSpPr>
          <p:nvPr/>
        </p:nvSpPr>
        <p:spPr bwMode="auto">
          <a:xfrm>
            <a:off x="0" y="188913"/>
            <a:ext cx="9144000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/>
            <a:r>
              <a:rPr lang="es-ES" sz="3200" b="1" dirty="0">
                <a:solidFill>
                  <a:srgbClr val="C6D9F1"/>
                </a:solidFill>
                <a:latin typeface="Book Antiqua" pitchFamily="18" charset="0"/>
                <a:ea typeface="BatangChe" pitchFamily="49" charset="-127"/>
              </a:rPr>
              <a:t>Castro de </a:t>
            </a:r>
            <a:r>
              <a:rPr lang="es-ES" sz="3200" b="1" dirty="0" err="1">
                <a:solidFill>
                  <a:srgbClr val="C6D9F1"/>
                </a:solidFill>
                <a:latin typeface="Book Antiqua" pitchFamily="18" charset="0"/>
                <a:ea typeface="BatangChe" pitchFamily="49" charset="-127"/>
              </a:rPr>
              <a:t>Borneiro</a:t>
            </a:r>
            <a:r>
              <a:rPr lang="es-ES" sz="3200" b="1" dirty="0">
                <a:solidFill>
                  <a:srgbClr val="C6D9F1"/>
                </a:solidFill>
                <a:latin typeface="Book Antiqua" pitchFamily="18" charset="0"/>
                <a:ea typeface="BatangChe" pitchFamily="49" charset="-127"/>
              </a:rPr>
              <a:t> – </a:t>
            </a:r>
            <a:r>
              <a:rPr lang="es-ES" sz="3200" b="1" dirty="0" err="1">
                <a:solidFill>
                  <a:srgbClr val="C6D9F1"/>
                </a:solidFill>
                <a:latin typeface="Book Antiqua" pitchFamily="18" charset="0"/>
                <a:ea typeface="BatangChe" pitchFamily="49" charset="-127"/>
              </a:rPr>
              <a:t>Cabana</a:t>
            </a:r>
            <a:r>
              <a:rPr lang="es-ES" sz="3200" b="1" dirty="0">
                <a:solidFill>
                  <a:srgbClr val="C6D9F1"/>
                </a:solidFill>
                <a:latin typeface="Book Antiqua" pitchFamily="18" charset="0"/>
                <a:ea typeface="BatangChe" pitchFamily="49" charset="-127"/>
              </a:rPr>
              <a:t> de </a:t>
            </a:r>
            <a:r>
              <a:rPr lang="es-ES" sz="3200" b="1" dirty="0" err="1">
                <a:solidFill>
                  <a:srgbClr val="C6D9F1"/>
                </a:solidFill>
                <a:latin typeface="Book Antiqua" pitchFamily="18" charset="0"/>
                <a:ea typeface="BatangChe" pitchFamily="49" charset="-127"/>
              </a:rPr>
              <a:t>Bergantiños</a:t>
            </a:r>
            <a:r>
              <a:rPr lang="es-ES" sz="3200" b="1" dirty="0">
                <a:solidFill>
                  <a:srgbClr val="C6D9F1"/>
                </a:solidFill>
                <a:latin typeface="Book Antiqua" pitchFamily="18" charset="0"/>
                <a:ea typeface="BatangChe" pitchFamily="49" charset="-127"/>
              </a:rPr>
              <a:t> </a:t>
            </a:r>
          </a:p>
        </p:txBody>
      </p:sp>
      <p:pic>
        <p:nvPicPr>
          <p:cNvPr id="52227" name="2 Imagen" descr="http://static.panoramio.com/photos/original/258206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765175"/>
            <a:ext cx="7667625" cy="5805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3"/>
          <p:cNvSpPr txBox="1">
            <a:spLocks noChangeArrowheads="1"/>
          </p:cNvSpPr>
          <p:nvPr/>
        </p:nvSpPr>
        <p:spPr bwMode="auto">
          <a:xfrm>
            <a:off x="0" y="188913"/>
            <a:ext cx="9144000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3200" b="1">
                <a:solidFill>
                  <a:srgbClr val="C6D9F1"/>
                </a:solidFill>
                <a:latin typeface="Book Antiqua" pitchFamily="18" charset="0"/>
                <a:ea typeface="BatangChe" pitchFamily="49" charset="-127"/>
              </a:rPr>
              <a:t>Dolmen de Dombate – Cabana de Bergantiños </a:t>
            </a:r>
          </a:p>
        </p:txBody>
      </p:sp>
      <p:pic>
        <p:nvPicPr>
          <p:cNvPr id="53251" name="Picture 2" descr="C:\Users\HP\Desktop\Os Meus Documentos\Fotos\EscapadaCostaDaMorte_2012.01.08\DSC_3714052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125538"/>
            <a:ext cx="8064500" cy="536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3"/>
          <p:cNvSpPr txBox="1">
            <a:spLocks noChangeArrowheads="1"/>
          </p:cNvSpPr>
          <p:nvPr/>
        </p:nvSpPr>
        <p:spPr bwMode="auto">
          <a:xfrm>
            <a:off x="0" y="188913"/>
            <a:ext cx="9144000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3200" b="1">
                <a:solidFill>
                  <a:srgbClr val="C6D9F1"/>
                </a:solidFill>
                <a:latin typeface="Book Antiqua" pitchFamily="18" charset="0"/>
                <a:ea typeface="BatangChe" pitchFamily="49" charset="-127"/>
              </a:rPr>
              <a:t>Faro Punta do Roncudo – Corme (Ponteceso)</a:t>
            </a:r>
          </a:p>
        </p:txBody>
      </p:sp>
      <p:pic>
        <p:nvPicPr>
          <p:cNvPr id="54275" name="Picture 8" descr="http://www.galiciaenfotos.com/wp-content/uploads/2009/02/01-0268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213" y="908050"/>
            <a:ext cx="8335962" cy="554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3"/>
          <p:cNvSpPr txBox="1">
            <a:spLocks noChangeArrowheads="1"/>
          </p:cNvSpPr>
          <p:nvPr/>
        </p:nvSpPr>
        <p:spPr bwMode="auto">
          <a:xfrm>
            <a:off x="0" y="188913"/>
            <a:ext cx="9144000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2400" b="1">
                <a:solidFill>
                  <a:srgbClr val="C6D9F1"/>
                </a:solidFill>
                <a:latin typeface="Book Antiqua" pitchFamily="18" charset="0"/>
                <a:ea typeface="BatangChe" pitchFamily="49" charset="-127"/>
              </a:rPr>
              <a:t>Memoria aos percebeiro do Roncudo – Corme (Ponteceso)</a:t>
            </a:r>
          </a:p>
        </p:txBody>
      </p:sp>
      <p:pic>
        <p:nvPicPr>
          <p:cNvPr id="60419" name="Picture 5" descr="http://media.lavozdegalicia.es/default/2008/05/23/0012_2339903/Foto/c23c10f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836613"/>
            <a:ext cx="3567113" cy="3097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421" name="Picture 8" descr="http://www.universalocean.es/wp-content/percebes-junto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800" y="4221163"/>
            <a:ext cx="3492500" cy="2303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425" name="Picture 9" descr="http://farm5.static.flickr.com/4095/4874733767_c3b31ee2cf_z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765175"/>
            <a:ext cx="4537075" cy="575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2000"/>
                                        <p:tgtEl>
                                          <p:spTgt spid="604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" dur="2000"/>
                                        <p:tgtEl>
                                          <p:spTgt spid="60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5" dur="2000"/>
                                        <p:tgtEl>
                                          <p:spTgt spid="60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3"/>
          <p:cNvSpPr txBox="1">
            <a:spLocks noChangeArrowheads="1"/>
          </p:cNvSpPr>
          <p:nvPr/>
        </p:nvSpPr>
        <p:spPr bwMode="auto">
          <a:xfrm>
            <a:off x="0" y="188913"/>
            <a:ext cx="9144000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3200" b="1">
                <a:solidFill>
                  <a:srgbClr val="C6D9F1"/>
                </a:solidFill>
                <a:latin typeface="Book Antiqua" pitchFamily="18" charset="0"/>
                <a:ea typeface="BatangChe" pitchFamily="49" charset="-127"/>
              </a:rPr>
              <a:t>Desembocadura do río Anllóns – Ponteceso</a:t>
            </a:r>
          </a:p>
        </p:txBody>
      </p:sp>
      <p:pic>
        <p:nvPicPr>
          <p:cNvPr id="56323" name="Picture 7" descr="http://lh3.ggpht.com/_k9t0bPn82vU/SjbOWblTzII/AAAAAAAAA3I/ldrSEJXoXSg/4-2009-15-junio+14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781050"/>
            <a:ext cx="8105775" cy="581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3"/>
          <p:cNvSpPr txBox="1">
            <a:spLocks noChangeArrowheads="1"/>
          </p:cNvSpPr>
          <p:nvPr/>
        </p:nvSpPr>
        <p:spPr bwMode="auto">
          <a:xfrm>
            <a:off x="0" y="188913"/>
            <a:ext cx="9144000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3200" b="1">
                <a:solidFill>
                  <a:srgbClr val="C6D9F1"/>
                </a:solidFill>
                <a:latin typeface="Book Antiqua" pitchFamily="18" charset="0"/>
                <a:ea typeface="BatangChe" pitchFamily="49" charset="-127"/>
              </a:rPr>
              <a:t>Paseo fluvial de Ponteceso</a:t>
            </a:r>
          </a:p>
        </p:txBody>
      </p:sp>
      <p:pic>
        <p:nvPicPr>
          <p:cNvPr id="57347" name="Picture 2" descr="Rio Anllons y paseo (Ponteceso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765175"/>
            <a:ext cx="7775575" cy="583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3"/>
          <p:cNvSpPr txBox="1">
            <a:spLocks noChangeArrowheads="1"/>
          </p:cNvSpPr>
          <p:nvPr/>
        </p:nvSpPr>
        <p:spPr bwMode="auto">
          <a:xfrm>
            <a:off x="0" y="188913"/>
            <a:ext cx="9144000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3200" b="1">
                <a:solidFill>
                  <a:srgbClr val="C6D9F1"/>
                </a:solidFill>
                <a:latin typeface="Book Antiqua" pitchFamily="18" charset="0"/>
                <a:ea typeface="BatangChe" pitchFamily="49" charset="-127"/>
              </a:rPr>
              <a:t>Casa Eduardo Pondal – Ponteceso</a:t>
            </a:r>
          </a:p>
        </p:txBody>
      </p:sp>
      <p:pic>
        <p:nvPicPr>
          <p:cNvPr id="58371" name="Picture 2" descr="http://www.ponteceso.net/ca/upload/pdt/fot/258-f-ponteceso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692150"/>
            <a:ext cx="762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3"/>
          <p:cNvSpPr txBox="1">
            <a:spLocks noChangeArrowheads="1"/>
          </p:cNvSpPr>
          <p:nvPr/>
        </p:nvSpPr>
        <p:spPr bwMode="auto">
          <a:xfrm>
            <a:off x="0" y="188913"/>
            <a:ext cx="9144000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3200" b="1">
                <a:solidFill>
                  <a:srgbClr val="C6D9F1"/>
                </a:solidFill>
                <a:latin typeface="Book Antiqua" pitchFamily="18" charset="0"/>
                <a:ea typeface="BatangChe" pitchFamily="49" charset="-127"/>
              </a:rPr>
              <a:t>Vista área da vila de Malpica</a:t>
            </a:r>
          </a:p>
        </p:txBody>
      </p:sp>
      <p:pic>
        <p:nvPicPr>
          <p:cNvPr id="59395" name="Picture 2" descr="http://www.cigorat.es/img/galmalpica/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836613"/>
            <a:ext cx="8412162" cy="561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3"/>
          <p:cNvSpPr txBox="1">
            <a:spLocks noChangeArrowheads="1"/>
          </p:cNvSpPr>
          <p:nvPr/>
        </p:nvSpPr>
        <p:spPr bwMode="auto">
          <a:xfrm>
            <a:off x="0" y="188913"/>
            <a:ext cx="9144000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3200" b="1">
                <a:solidFill>
                  <a:srgbClr val="C6D9F1"/>
                </a:solidFill>
                <a:latin typeface="Book Antiqua" pitchFamily="18" charset="0"/>
                <a:ea typeface="BatangChe" pitchFamily="49" charset="-127"/>
              </a:rPr>
              <a:t>Faro Punta Nariga - Malpica</a:t>
            </a:r>
          </a:p>
        </p:txBody>
      </p:sp>
      <p:pic>
        <p:nvPicPr>
          <p:cNvPr id="60419" name="Picture 2" descr="http://www.galiciaenfotos.com/wp-content/uploads/2009/02/01-0262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981075"/>
            <a:ext cx="8316912" cy="554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3"/>
          <p:cNvSpPr txBox="1">
            <a:spLocks noChangeArrowheads="1"/>
          </p:cNvSpPr>
          <p:nvPr/>
        </p:nvSpPr>
        <p:spPr bwMode="auto">
          <a:xfrm>
            <a:off x="0" y="188913"/>
            <a:ext cx="9144000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3200" b="1">
                <a:solidFill>
                  <a:srgbClr val="C6D9F1"/>
                </a:solidFill>
                <a:latin typeface="Book Antiqua" pitchFamily="18" charset="0"/>
                <a:ea typeface="BatangChe" pitchFamily="49" charset="-127"/>
              </a:rPr>
              <a:t>Porto de Malpica</a:t>
            </a:r>
          </a:p>
        </p:txBody>
      </p:sp>
      <p:pic>
        <p:nvPicPr>
          <p:cNvPr id="61443" name="Picture 6" descr="http://www.todocostadamorte.com/ca/upload/gal/22-f-portomalpic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692150"/>
            <a:ext cx="7872412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3"/>
          <p:cNvSpPr txBox="1">
            <a:spLocks noChangeArrowheads="1"/>
          </p:cNvSpPr>
          <p:nvPr/>
        </p:nvSpPr>
        <p:spPr bwMode="auto">
          <a:xfrm>
            <a:off x="0" y="188913"/>
            <a:ext cx="9144000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3200" b="1">
                <a:solidFill>
                  <a:srgbClr val="C6D9F1"/>
                </a:solidFill>
                <a:latin typeface="Book Antiqua" pitchFamily="18" charset="0"/>
                <a:ea typeface="BatangChe" pitchFamily="49" charset="-127"/>
              </a:rPr>
              <a:t>Ecomuseo Forno do Forte - Buño (Malpica)</a:t>
            </a:r>
          </a:p>
        </p:txBody>
      </p:sp>
      <p:pic>
        <p:nvPicPr>
          <p:cNvPr id="62467" name="Picture 2" descr="http://farm4.static.flickr.com/3186/2992988445_09ff40ab8b.jpg?v=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746125"/>
            <a:ext cx="4159250" cy="311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468" name="Picture 2" descr="http://mw2.google.com/mw-panoramio/photos/medium/80838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3860800"/>
            <a:ext cx="4105275" cy="281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469" name="Picture 12" descr="http://www.editorialcanela.com/udecontrol_datos/ImageManager/127314804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4292600"/>
            <a:ext cx="3240087" cy="233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470" name="Picture 14" descr="http://mw2.google.com/mw-panoramio/photos/medium/1635606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163" y="765175"/>
            <a:ext cx="3328987" cy="230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3"/>
          <p:cNvSpPr txBox="1">
            <a:spLocks noChangeArrowheads="1"/>
          </p:cNvSpPr>
          <p:nvPr/>
        </p:nvSpPr>
        <p:spPr bwMode="auto">
          <a:xfrm>
            <a:off x="0" y="188913"/>
            <a:ext cx="9144000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3200" b="1">
                <a:solidFill>
                  <a:srgbClr val="C6D9F1"/>
                </a:solidFill>
                <a:latin typeface="Book Antiqua" pitchFamily="18" charset="0"/>
                <a:ea typeface="BatangChe" pitchFamily="49" charset="-127"/>
              </a:rPr>
              <a:t>Alfarería de Buño  - Malpica</a:t>
            </a:r>
          </a:p>
        </p:txBody>
      </p:sp>
      <p:pic>
        <p:nvPicPr>
          <p:cNvPr id="63491" name="Picture 10" descr="http://img.xatakafoto.com/galleries/fernando-bellas/normal_Alfarero_de_Bun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692150"/>
            <a:ext cx="2663825" cy="355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492" name="Picture 16" descr="http://www.aupadeportivo.com/media/galeria/36/1/2/7/0/n_deportivo_de_la_coruna_galicia-48072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888" y="692150"/>
            <a:ext cx="2663825" cy="184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493" name="Picture 18" descr="http://enciclopedia.us.es/images/thumb/3/3a/Cer%C3%A1mica_popular_Bu%C3%B1o.jpg/140px-Cer%C3%A1mica_popular_Bu%C3%B1o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175" y="4508500"/>
            <a:ext cx="1725613" cy="2205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494" name="Picture 24" descr="http://farm4.static.flickr.com/3022/2770620631_e8eb182043.jpg?v=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4508500"/>
            <a:ext cx="3311525" cy="220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495" name="Picture 26" descr="http://4.bp.blogspot.com/_XfW9t8iUl30/TNPnkLKCwuI/AAAAAAAAAV8/hE4VTDq4zEg/s320/mosaico1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692150"/>
            <a:ext cx="2349500" cy="3529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496" name="Picture 34" descr="http://vgomez.blogia.com/upload/20100912133437-taza-ceramica-buno-15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888" y="5084763"/>
            <a:ext cx="2735262" cy="166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497" name="Picture 38" descr="http://82.223.137.153/imagenes/thumbails/thumbails04/047188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888" y="2781300"/>
            <a:ext cx="2663825" cy="200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4" descr="http://www.turgalicia.es/fotos/IMAGENES/010101/01010106/16871_Illas%20Sisargas_1-4GQXVM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125538"/>
            <a:ext cx="8215312" cy="5472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515" name="Rectangle 3"/>
          <p:cNvSpPr txBox="1">
            <a:spLocks noChangeArrowheads="1"/>
          </p:cNvSpPr>
          <p:nvPr/>
        </p:nvSpPr>
        <p:spPr bwMode="auto">
          <a:xfrm>
            <a:off x="0" y="188913"/>
            <a:ext cx="9144000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3200" b="1">
                <a:solidFill>
                  <a:srgbClr val="C6D9F1"/>
                </a:solidFill>
                <a:latin typeface="Book Antiqua" pitchFamily="18" charset="0"/>
                <a:ea typeface="BatangChe" pitchFamily="49" charset="-127"/>
              </a:rPr>
              <a:t>Vista área das illas Sisargas - Fronte a Malpica</a:t>
            </a:r>
          </a:p>
        </p:txBody>
      </p:sp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5" descr="http://www.adbergantinos.org/media/img/coristanco_verde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908050"/>
            <a:ext cx="7781925" cy="568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5539" name="Rectangle 3"/>
          <p:cNvSpPr txBox="1">
            <a:spLocks noChangeArrowheads="1"/>
          </p:cNvSpPr>
          <p:nvPr/>
        </p:nvSpPr>
        <p:spPr bwMode="auto">
          <a:xfrm>
            <a:off x="0" y="188913"/>
            <a:ext cx="9144000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3200" b="1">
                <a:solidFill>
                  <a:srgbClr val="C6D9F1"/>
                </a:solidFill>
                <a:latin typeface="Book Antiqua" pitchFamily="18" charset="0"/>
                <a:ea typeface="BatangChe" pitchFamily="49" charset="-127"/>
              </a:rPr>
              <a:t>Refuxio de Verdes, río Anllóns – Coristanco</a:t>
            </a:r>
          </a:p>
        </p:txBody>
      </p:sp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3"/>
          <p:cNvSpPr txBox="1">
            <a:spLocks noChangeArrowheads="1"/>
          </p:cNvSpPr>
          <p:nvPr/>
        </p:nvSpPr>
        <p:spPr bwMode="auto">
          <a:xfrm>
            <a:off x="0" y="188913"/>
            <a:ext cx="9144000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3200" b="1">
                <a:solidFill>
                  <a:srgbClr val="C6D9F1"/>
                </a:solidFill>
                <a:latin typeface="Book Antiqua" pitchFamily="18" charset="0"/>
                <a:ea typeface="BatangChe" pitchFamily="49" charset="-127"/>
              </a:rPr>
              <a:t>Refuxio de Verdes – Coristanco</a:t>
            </a:r>
          </a:p>
        </p:txBody>
      </p:sp>
      <p:pic>
        <p:nvPicPr>
          <p:cNvPr id="70659" name="Picture 2" descr="http://www.djibnet.com/photo/2618178506-rio-anllons-verdes-coristanco-a-coruna-galicia-espan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765175"/>
            <a:ext cx="3816350" cy="283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660" name="Picture 6" descr="http://farm4.static.flickr.com/3096/2617354241_7f39d5874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3789363"/>
            <a:ext cx="3816350" cy="288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661" name="Picture 8" descr="http://farm4.static.flickr.com/3064/2617354763_f8332d5e0a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765175"/>
            <a:ext cx="3744913" cy="285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687" name="Picture 7" descr="C:\Users\HP\Desktop\Os Meus Documentos\Fotos\Fotos Móbil Ana\Verder2008_07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3789363"/>
            <a:ext cx="3840162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706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2000"/>
                                        <p:tgtEl>
                                          <p:spTgt spid="70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3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2000"/>
                                        <p:tgtEl>
                                          <p:spTgt spid="70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7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2000"/>
                                        <p:tgtEl>
                                          <p:spTgt spid="716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3"/>
          <p:cNvSpPr txBox="1">
            <a:spLocks noChangeArrowheads="1"/>
          </p:cNvSpPr>
          <p:nvPr/>
        </p:nvSpPr>
        <p:spPr bwMode="auto">
          <a:xfrm>
            <a:off x="0" y="188913"/>
            <a:ext cx="9144000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3200" b="1">
                <a:solidFill>
                  <a:srgbClr val="C6D9F1"/>
                </a:solidFill>
                <a:latin typeface="Book Antiqua" pitchFamily="18" charset="0"/>
                <a:ea typeface="BatangChe" pitchFamily="49" charset="-127"/>
              </a:rPr>
              <a:t>Río Anllóns - Carballo</a:t>
            </a:r>
          </a:p>
        </p:txBody>
      </p:sp>
      <p:pic>
        <p:nvPicPr>
          <p:cNvPr id="67587" name="Picture 4" descr="http://upload.wikimedia.org/wikipedia/commons/b/b6/Carballo_Galicia_00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908050"/>
            <a:ext cx="7993062" cy="568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3"/>
          <p:cNvSpPr txBox="1">
            <a:spLocks noChangeArrowheads="1"/>
          </p:cNvSpPr>
          <p:nvPr/>
        </p:nvSpPr>
        <p:spPr bwMode="auto">
          <a:xfrm>
            <a:off x="0" y="188913"/>
            <a:ext cx="9144000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3200" b="1">
                <a:solidFill>
                  <a:srgbClr val="C6D9F1"/>
                </a:solidFill>
                <a:latin typeface="Book Antiqua" pitchFamily="18" charset="0"/>
                <a:ea typeface="BatangChe" pitchFamily="49" charset="-127"/>
              </a:rPr>
              <a:t>Praia de Razo - Carballo</a:t>
            </a:r>
          </a:p>
        </p:txBody>
      </p:sp>
      <p:pic>
        <p:nvPicPr>
          <p:cNvPr id="68611" name="Picture 5" descr="http://commondatastorage.googleapis.com/static.panoramio.com/photos/original/215085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669925"/>
            <a:ext cx="7921625" cy="593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3"/>
          <p:cNvSpPr txBox="1">
            <a:spLocks noChangeArrowheads="1"/>
          </p:cNvSpPr>
          <p:nvPr/>
        </p:nvSpPr>
        <p:spPr bwMode="auto">
          <a:xfrm>
            <a:off x="0" y="476250"/>
            <a:ext cx="9144000" cy="360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3200" b="1">
                <a:solidFill>
                  <a:srgbClr val="C6D9F1"/>
                </a:solidFill>
                <a:latin typeface="Book Antiqua" pitchFamily="18" charset="0"/>
                <a:ea typeface="BatangChe" pitchFamily="49" charset="-127"/>
              </a:rPr>
              <a:t>Lagoa e dunas de Baldaio - Carballo</a:t>
            </a:r>
          </a:p>
        </p:txBody>
      </p:sp>
      <p:pic>
        <p:nvPicPr>
          <p:cNvPr id="69635" name="Picture 8" descr="http://www.berenguela.com/images/227-f-carballo_lagoa_baldai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052513"/>
            <a:ext cx="8351837" cy="5424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3"/>
          <p:cNvSpPr txBox="1">
            <a:spLocks noChangeArrowheads="1"/>
          </p:cNvSpPr>
          <p:nvPr/>
        </p:nvSpPr>
        <p:spPr bwMode="auto">
          <a:xfrm>
            <a:off x="0" y="260350"/>
            <a:ext cx="9144000" cy="360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3200" b="1">
                <a:solidFill>
                  <a:srgbClr val="C6D9F1"/>
                </a:solidFill>
                <a:latin typeface="Book Antiqua" pitchFamily="18" charset="0"/>
                <a:ea typeface="BatangChe" pitchFamily="49" charset="-127"/>
              </a:rPr>
              <a:t>Fervenzas de Rus  e San Paio - Carballo</a:t>
            </a:r>
          </a:p>
        </p:txBody>
      </p:sp>
      <p:pic>
        <p:nvPicPr>
          <p:cNvPr id="75779" name="Picture 2" descr="Ficheiro:Fervenza de Rus, Carballo.jp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908050"/>
            <a:ext cx="4175125" cy="554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780" name="Picture 4" descr="http://2.bp.blogspot.com/_z6fD-HuAl2A/S9nai0E7d1I/AAAAAAAAAg8/Zo4wK1zv3VM/s1600/sanpaio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908050"/>
            <a:ext cx="4176712" cy="556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757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2000"/>
                                        <p:tgtEl>
                                          <p:spTgt spid="757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3"/>
          <p:cNvSpPr txBox="1">
            <a:spLocks noChangeArrowheads="1"/>
          </p:cNvSpPr>
          <p:nvPr/>
        </p:nvSpPr>
        <p:spPr bwMode="auto">
          <a:xfrm>
            <a:off x="0" y="333375"/>
            <a:ext cx="9144000" cy="360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3200" b="1">
                <a:solidFill>
                  <a:srgbClr val="C6D9F1"/>
                </a:solidFill>
                <a:latin typeface="Book Antiqua" pitchFamily="18" charset="0"/>
                <a:ea typeface="BatangChe" pitchFamily="49" charset="-127"/>
              </a:rPr>
              <a:t>Vila de Caión - Laracha</a:t>
            </a:r>
          </a:p>
        </p:txBody>
      </p:sp>
      <p:pic>
        <p:nvPicPr>
          <p:cNvPr id="71683" name="Picture 4" descr="http://www.turgalicia.es/fotos/IMAGENES/010103/01010302/11438_Caión%20-%20Salseiras_1-4FVEEX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836613"/>
            <a:ext cx="7772400" cy="5761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3"/>
          <p:cNvSpPr txBox="1">
            <a:spLocks noChangeArrowheads="1"/>
          </p:cNvSpPr>
          <p:nvPr/>
        </p:nvSpPr>
        <p:spPr bwMode="auto">
          <a:xfrm>
            <a:off x="0" y="333375"/>
            <a:ext cx="9144000" cy="360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3200" b="1">
                <a:solidFill>
                  <a:srgbClr val="C6D9F1"/>
                </a:solidFill>
                <a:latin typeface="Book Antiqua" pitchFamily="18" charset="0"/>
                <a:ea typeface="BatangChe" pitchFamily="49" charset="-127"/>
              </a:rPr>
              <a:t>Parque fluvial - Laracha</a:t>
            </a:r>
          </a:p>
        </p:txBody>
      </p:sp>
      <p:pic>
        <p:nvPicPr>
          <p:cNvPr id="72707" name="Picture 2" descr="http://files.myopera.com/avelino2/albums/722359/PARQUE%20FLUVIAL%20-LARACHA%2001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125538"/>
            <a:ext cx="8513763" cy="525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900113" y="1557338"/>
            <a:ext cx="7596187" cy="237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5400" b="1">
                <a:solidFill>
                  <a:srgbClr val="808000"/>
                </a:solidFill>
                <a:latin typeface="Book Antiqua" pitchFamily="18" charset="0"/>
                <a:ea typeface="BatangChe" pitchFamily="49" charset="-127"/>
              </a:rPr>
              <a:t>Fin da viaxe</a:t>
            </a:r>
          </a:p>
        </p:txBody>
      </p:sp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spagne - Voyage le long de la côte de la mort .. 29 11 2012">
  <a:themeElements>
    <a:clrScheme name="Tema de Office 1">
      <a:dk1>
        <a:srgbClr val="1F497D"/>
      </a:dk1>
      <a:lt1>
        <a:srgbClr val="FFFFFF"/>
      </a:lt1>
      <a:dk2>
        <a:srgbClr val="000000"/>
      </a:dk2>
      <a:lt2>
        <a:srgbClr val="EEECE1"/>
      </a:lt2>
      <a:accent1>
        <a:srgbClr val="4F81BD"/>
      </a:accent1>
      <a:accent2>
        <a:srgbClr val="C0504D"/>
      </a:accent2>
      <a:accent3>
        <a:srgbClr val="AAAAAA"/>
      </a:accent3>
      <a:accent4>
        <a:srgbClr val="DADADA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Tema de 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ema de Office 1">
        <a:dk1>
          <a:srgbClr val="1F497D"/>
        </a:dk1>
        <a:lt1>
          <a:srgbClr val="FFFFFF"/>
        </a:lt1>
        <a:dk2>
          <a:srgbClr val="000000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AAAAAA"/>
        </a:accent3>
        <a:accent4>
          <a:srgbClr val="DADADA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Espagne - Voyage le long de la côte de la mort .. 29 11 2012</Template>
  <TotalTime>20</TotalTime>
  <Words>530</Words>
  <Application>Microsoft Office PowerPoint</Application>
  <PresentationFormat>Presentación en pantalla (4:3)</PresentationFormat>
  <Paragraphs>119</Paragraphs>
  <Slides>72</Slides>
  <Notes>21</Notes>
  <HiddenSlides>0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72</vt:i4>
      </vt:variant>
    </vt:vector>
  </HeadingPairs>
  <TitlesOfParts>
    <vt:vector size="82" baseType="lpstr">
      <vt:lpstr>Arial</vt:lpstr>
      <vt:lpstr>Calibri</vt:lpstr>
      <vt:lpstr>Book Antiqua</vt:lpstr>
      <vt:lpstr>Andalus</vt:lpstr>
      <vt:lpstr>Comic Sans MS</vt:lpstr>
      <vt:lpstr>Wingdings</vt:lpstr>
      <vt:lpstr>BatangChe</vt:lpstr>
      <vt:lpstr>Arabic Typesetting</vt:lpstr>
      <vt:lpstr>Espagne - Voyage le long de la côte de la mort .. 29 11 2012</vt:lpstr>
      <vt:lpstr>Diseño predeterminado</vt:lpstr>
      <vt:lpstr>Presentación de PowerPoint</vt:lpstr>
      <vt:lpstr> CONCELLOS DA COSTA DA MORTE</vt:lpstr>
      <vt:lpstr>Porto e vila de Muros</vt:lpstr>
      <vt:lpstr>Porticadas na vila de Muros</vt:lpstr>
      <vt:lpstr>Igrexa de estilo gótico, s. XIV- Muros</vt:lpstr>
      <vt:lpstr>Praia e monte de Louro - Muros</vt:lpstr>
      <vt:lpstr>Monte Pindo  ao fondo e petroglifos - Carnota </vt:lpstr>
      <vt:lpstr>Monte Pindo , tamén coñecido como A Moa - Carnota </vt:lpstr>
      <vt:lpstr>Illas Lobeiras – Fronte a Carnota</vt:lpstr>
      <vt:lpstr>Praia de Carnota </vt:lpstr>
      <vt:lpstr>Hórreo de Carnota</vt:lpstr>
      <vt:lpstr>Igrexa barroca de Santa Columba,  S. XVIII - Carnota</vt:lpstr>
      <vt:lpstr>Mirador de Ézaro - Dumbría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6</cp:revision>
  <dcterms:created xsi:type="dcterms:W3CDTF">2020-10-26T08:38:37Z</dcterms:created>
  <dcterms:modified xsi:type="dcterms:W3CDTF">2020-10-26T08:59:06Z</dcterms:modified>
</cp:coreProperties>
</file>