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handoutMasterIdLst>
    <p:handoutMasterId r:id="rId4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5" r:id="rId40"/>
    <p:sldId id="293" r:id="rId41"/>
    <p:sldId id="294" r:id="rId4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89" autoAdjust="0"/>
    <p:restoredTop sz="96433" autoAdjust="0"/>
  </p:normalViewPr>
  <p:slideViewPr>
    <p:cSldViewPr snapToGrid="0">
      <p:cViewPr varScale="1">
        <p:scale>
          <a:sx n="60" d="100"/>
          <a:sy n="60" d="100"/>
        </p:scale>
        <p:origin x="42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CFFD4-C684-4E8A-83D3-C22FB61FBAD4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82840-EA16-437C-AD5A-30F9657D4B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4847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0203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4472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96538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620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15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6282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0031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1356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1962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7170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3925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758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8F601-3D8E-4592-811B-4DC9B64B0575}" type="datetimeFigureOut">
              <a:rPr lang="es-ES" smtClean="0"/>
              <a:t>08/09/2017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FFFCF-1F47-4904-8EFF-EF0775BB70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5410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00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gif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gif"/><Relationship Id="rId4" Type="http://schemas.openxmlformats.org/officeDocument/2006/relationships/image" Target="../media/image3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g"/><Relationship Id="rId4" Type="http://schemas.openxmlformats.org/officeDocument/2006/relationships/image" Target="../media/image5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gif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gif"/><Relationship Id="rId5" Type="http://schemas.openxmlformats.org/officeDocument/2006/relationships/image" Target="../media/image63.jpeg"/><Relationship Id="rId4" Type="http://schemas.openxmlformats.org/officeDocument/2006/relationships/image" Target="../media/image62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gif"/><Relationship Id="rId7" Type="http://schemas.openxmlformats.org/officeDocument/2006/relationships/image" Target="../media/image77.jpe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gif"/><Relationship Id="rId10" Type="http://schemas.openxmlformats.org/officeDocument/2006/relationships/image" Target="../media/image80.gif"/><Relationship Id="rId4" Type="http://schemas.openxmlformats.org/officeDocument/2006/relationships/image" Target="../media/image74.gif"/><Relationship Id="rId9" Type="http://schemas.openxmlformats.org/officeDocument/2006/relationships/image" Target="../media/image7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gif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9.gif"/><Relationship Id="rId5" Type="http://schemas.openxmlformats.org/officeDocument/2006/relationships/image" Target="../media/image98.jpeg"/><Relationship Id="rId4" Type="http://schemas.openxmlformats.org/officeDocument/2006/relationships/image" Target="../media/image9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gif"/><Relationship Id="rId4" Type="http://schemas.openxmlformats.org/officeDocument/2006/relationships/image" Target="../media/image10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gif"/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7.gif"/><Relationship Id="rId4" Type="http://schemas.openxmlformats.org/officeDocument/2006/relationships/image" Target="../media/image106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gif"/><Relationship Id="rId5" Type="http://schemas.openxmlformats.org/officeDocument/2006/relationships/image" Target="../media/image111.gif"/><Relationship Id="rId4" Type="http://schemas.openxmlformats.org/officeDocument/2006/relationships/image" Target="../media/image11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gif"/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5.jpg"/><Relationship Id="rId4" Type="http://schemas.openxmlformats.org/officeDocument/2006/relationships/image" Target="../media/image11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gif"/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gif"/><Relationship Id="rId5" Type="http://schemas.openxmlformats.org/officeDocument/2006/relationships/image" Target="../media/image122.jpeg"/><Relationship Id="rId4" Type="http://schemas.openxmlformats.org/officeDocument/2006/relationships/image" Target="../media/image12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jpeg"/><Relationship Id="rId5" Type="http://schemas.openxmlformats.org/officeDocument/2006/relationships/image" Target="../media/image127.jpeg"/><Relationship Id="rId4" Type="http://schemas.openxmlformats.org/officeDocument/2006/relationships/image" Target="../media/image12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gif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2.gif"/><Relationship Id="rId4" Type="http://schemas.openxmlformats.org/officeDocument/2006/relationships/image" Target="../media/image131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4.jpg"/><Relationship Id="rId4" Type="http://schemas.openxmlformats.org/officeDocument/2006/relationships/image" Target="../media/image13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7.gif"/><Relationship Id="rId4" Type="http://schemas.openxmlformats.org/officeDocument/2006/relationships/image" Target="../media/image136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1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png"/><Relationship Id="rId13" Type="http://schemas.openxmlformats.org/officeDocument/2006/relationships/image" Target="../media/image147.png"/><Relationship Id="rId18" Type="http://schemas.openxmlformats.org/officeDocument/2006/relationships/image" Target="../media/image1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43.png"/><Relationship Id="rId11" Type="http://schemas.openxmlformats.org/officeDocument/2006/relationships/image" Target="../media/image1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42.png"/><Relationship Id="rId9" Type="http://schemas.openxmlformats.org/officeDocument/2006/relationships/image" Target="../media/image1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                                                             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978761" cy="721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673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  <p:sndAc>
          <p:stSnd loop="1">
            <p:snd r:embed="rId2" name="vaiana.wav"/>
          </p:stSnd>
        </p:sndAc>
      </p:transition>
    </mc:Choice>
    <mc:Fallback xmlns="">
      <p:transition spd="slow">
        <p:fade/>
        <p:sndAc>
          <p:stSnd loop="1">
            <p:snd r:embed="rId4" name="vaian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99" y="-42716"/>
            <a:ext cx="12256494" cy="6894278"/>
          </a:xfrm>
        </p:spPr>
      </p:pic>
      <p:sp>
        <p:nvSpPr>
          <p:cNvPr id="5" name="CuadroTexto 4"/>
          <p:cNvSpPr txBox="1"/>
          <p:nvPr/>
        </p:nvSpPr>
        <p:spPr>
          <a:xfrm>
            <a:off x="180304" y="365125"/>
            <a:ext cx="56667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 medio del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oceano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había una bonita isla llamada </a:t>
            </a:r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Motunui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dónde vivían unos aldeanos felices y seguros, gracias a su arrecife de coral.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923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825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398601" y="449687"/>
            <a:ext cx="4275786" cy="22467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Los ancianos </a:t>
            </a:r>
            <a:r>
              <a:rPr lang="es-ES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comtaban</a:t>
            </a:r>
            <a:r>
              <a:rPr lang="es-ES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la leyenda de </a:t>
            </a:r>
            <a:r>
              <a:rPr lang="es-ES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que era una isla que daba vida a la naturaleza, y hacía que en  el resto de islas brotara la vegetación y hubiese mucha pesca.</a:t>
            </a:r>
          </a:p>
          <a:p>
            <a:r>
              <a:rPr lang="es-ES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Uno de estos ancianos era Tala, la madre del jefe de la tribu. </a:t>
            </a:r>
            <a:endParaRPr lang="es-ES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3102" y="1017338"/>
            <a:ext cx="4488218" cy="56102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9747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8941" y="0"/>
            <a:ext cx="12410941" cy="6858000"/>
          </a:xfrm>
        </p:spPr>
      </p:pic>
      <p:sp>
        <p:nvSpPr>
          <p:cNvPr id="5" name="CuadroTexto 4"/>
          <p:cNvSpPr txBox="1"/>
          <p:nvPr/>
        </p:nvSpPr>
        <p:spPr>
          <a:xfrm>
            <a:off x="0" y="192039"/>
            <a:ext cx="11916029" cy="120032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Eran muchos los que querían robar el corazón de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ya que este era el motor capaz de crear vida. De entre todos ellos sólo Maui, el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semidios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s-ES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cambiaformas</a:t>
            </a:r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( gracias a su anzuelo mágico) , lo consiguió</a:t>
            </a:r>
            <a:endParaRPr lang="es-ES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695" y="792204"/>
            <a:ext cx="5309668" cy="592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18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1508" y="-18031"/>
            <a:ext cx="12313507" cy="6911827"/>
          </a:xfrm>
        </p:spPr>
      </p:pic>
      <p:sp>
        <p:nvSpPr>
          <p:cNvPr id="5" name="CuadroTexto 4"/>
          <p:cNvSpPr txBox="1"/>
          <p:nvPr/>
        </p:nvSpPr>
        <p:spPr>
          <a:xfrm>
            <a:off x="7650051" y="365125"/>
            <a:ext cx="43273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 su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huída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Maui  luchó contra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éste lo golpeó y en la lucha Maui perdió el corazón de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su anzuelo mágico. Fueron a parar al fondo del mar. 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9880" y="4275009"/>
            <a:ext cx="2247900" cy="22764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93570">
            <a:off x="8809059" y="4803820"/>
            <a:ext cx="1803041" cy="17476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451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0498" y="-295485"/>
            <a:ext cx="12289365" cy="7373619"/>
          </a:xfrm>
        </p:spPr>
      </p:pic>
      <p:sp>
        <p:nvSpPr>
          <p:cNvPr id="5" name="CuadroTexto 4"/>
          <p:cNvSpPr txBox="1"/>
          <p:nvPr/>
        </p:nvSpPr>
        <p:spPr>
          <a:xfrm>
            <a:off x="0" y="682580"/>
            <a:ext cx="3606085" cy="30777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Cuando Tala contaba las historias de Maui los pequeños se asustaban, todos menos su nieta </a:t>
            </a:r>
            <a:r>
              <a:rPr lang="es-E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endParaRPr lang="es-ES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8493" y="3391324"/>
            <a:ext cx="2759375" cy="275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3777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99" y="-22594"/>
            <a:ext cx="12232167" cy="6880594"/>
          </a:xfrm>
        </p:spPr>
      </p:pic>
      <p:sp>
        <p:nvSpPr>
          <p:cNvPr id="5" name="CuadroTexto 4"/>
          <p:cNvSpPr txBox="1"/>
          <p:nvPr/>
        </p:nvSpPr>
        <p:spPr>
          <a:xfrm>
            <a:off x="7624293" y="746975"/>
            <a:ext cx="4567707" cy="25545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s-ES" sz="4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sentía muy atraída por el mar y el mar por ella.</a:t>
            </a:r>
            <a:endParaRPr lang="es-ES" sz="40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83266">
            <a:off x="684190" y="1131455"/>
            <a:ext cx="1888279" cy="2113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223" y="4188636"/>
            <a:ext cx="4762500" cy="2676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30223">
            <a:off x="43347" y="4624854"/>
            <a:ext cx="3943350" cy="2133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871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134" y="0"/>
            <a:ext cx="12198134" cy="685799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8402" y="4378285"/>
            <a:ext cx="3835042" cy="2157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126" y="365125"/>
            <a:ext cx="6430767" cy="27009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437882" y="4378285"/>
            <a:ext cx="68258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El mar observó como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ayudaba a una tortuguita a llegar a la orilla y le abrió camino entre sus aguas para jugar con ella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51197">
            <a:off x="7568599" y="1100370"/>
            <a:ext cx="4009507" cy="25559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4491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" y="0"/>
            <a:ext cx="12192079" cy="6879722"/>
          </a:xfr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3581" y="1422473"/>
            <a:ext cx="4530238" cy="50711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5363" y="2464130"/>
            <a:ext cx="4916178" cy="26599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604170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7665" y="-14052"/>
            <a:ext cx="12282385" cy="6872052"/>
          </a:xfr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01631">
            <a:off x="303153" y="949323"/>
            <a:ext cx="3540843" cy="14827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9160" y="3738099"/>
            <a:ext cx="4572000" cy="1924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17" y="3891786"/>
            <a:ext cx="1616676" cy="16166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23356" y="856320"/>
            <a:ext cx="2974374" cy="1213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8567351" y="4069490"/>
            <a:ext cx="3361038" cy="17543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Vaiana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a medida que crecía se sentía cada vez más atraída por el mar, pero su padre intentaba alejarla de éste, y prepararla para ser la líder de su aldea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12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968" y="-12357"/>
            <a:ext cx="12213968" cy="687035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sp>
        <p:nvSpPr>
          <p:cNvPr id="8" name="CuadroTexto 7"/>
          <p:cNvSpPr txBox="1"/>
          <p:nvPr/>
        </p:nvSpPr>
        <p:spPr>
          <a:xfrm>
            <a:off x="8180173" y="576649"/>
            <a:ext cx="3632886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Era habitual ver a la abuela a la orilla del mar, bailando.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a la menor oportunidad </a:t>
            </a:r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Vaiana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corría a su lado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88243">
            <a:off x="-82894" y="402016"/>
            <a:ext cx="4762500" cy="2381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660" y="4598785"/>
            <a:ext cx="4950940" cy="2083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9800" y="1776978"/>
            <a:ext cx="1942863" cy="2544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0559" y="4399149"/>
            <a:ext cx="476250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2456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239" y="-1"/>
            <a:ext cx="12200239" cy="696097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35" y="4407243"/>
            <a:ext cx="3783456" cy="21281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" y="243016"/>
            <a:ext cx="3429000" cy="2895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CuadroTexto 10"/>
          <p:cNvSpPr txBox="1"/>
          <p:nvPr/>
        </p:nvSpPr>
        <p:spPr>
          <a:xfrm>
            <a:off x="5865340" y="181870"/>
            <a:ext cx="54534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Un día su padre cansado de que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estuviera obsesionada con el mar , decidió   llevarla a lo más alto de la isla para explicarle que todos los jefes del pasado habían añadido una piedra como señal de su reinado. Y le recordó que su obligación era ser una buena jefa de la aldea.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Entonces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decide quedarse en su aldea y guiar a su pueblo.</a:t>
            </a:r>
          </a:p>
          <a:p>
            <a:endParaRPr lang="es-ES" dirty="0"/>
          </a:p>
          <a:p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0839" y="2629399"/>
            <a:ext cx="2438400" cy="2438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369" y="3321191"/>
            <a:ext cx="4762500" cy="2647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589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7861"/>
            <a:ext cx="12211903" cy="6915665"/>
          </a:xfrm>
          <a:prstGeom prst="rect">
            <a:avLst/>
          </a:prstGeom>
          <a:solidFill>
            <a:srgbClr val="92D050"/>
          </a:solidFill>
        </p:spPr>
      </p:pic>
      <p:sp>
        <p:nvSpPr>
          <p:cNvPr id="3" name="CuadroTexto 2"/>
          <p:cNvSpPr txBox="1"/>
          <p:nvPr/>
        </p:nvSpPr>
        <p:spPr>
          <a:xfrm>
            <a:off x="543697" y="214178"/>
            <a:ext cx="403654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empezó a ayudar a su pueblo y a seguir los consejos de su padre.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705" y="1639329"/>
            <a:ext cx="4819650" cy="200025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48705" y="3532489"/>
            <a:ext cx="481965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Enseñando a los pequeños del pueblo las tradiciones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596" y="3434311"/>
            <a:ext cx="5125480" cy="28830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8596" y="332606"/>
            <a:ext cx="5143500" cy="20955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161903" y="2430166"/>
            <a:ext cx="5132173" cy="92333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Pero un día le dice su pueblo que ya no hay peces en ningún lugar de la isla y que se muere la vegetación.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3400" y="4427464"/>
            <a:ext cx="1757337" cy="21430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CuadroTexto 10"/>
          <p:cNvSpPr txBox="1"/>
          <p:nvPr/>
        </p:nvSpPr>
        <p:spPr>
          <a:xfrm>
            <a:off x="3204519" y="4613189"/>
            <a:ext cx="2421924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Propuso pescar mas allá del arrecife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6161903" y="5725297"/>
            <a:ext cx="5132173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Y su padre se enfadó muchísimo y la acusó de poner en peligro a la aldea por su deseo de ir a mar abierto.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1618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9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89902" y="-706959"/>
            <a:ext cx="14458546" cy="7643218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29174" y="402672"/>
            <a:ext cx="47146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sentía muy mal…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661" y="185560"/>
            <a:ext cx="476250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545284" y="772004"/>
            <a:ext cx="37498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su madre le explicó que su padre también había amado el mar y una noche cogió su barca e intentó cruzar el arrecife y su mejor amigo se ahogó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5912" y="2932310"/>
            <a:ext cx="6684783" cy="2776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CuadroTexto 12"/>
          <p:cNvSpPr txBox="1"/>
          <p:nvPr/>
        </p:nvSpPr>
        <p:spPr>
          <a:xfrm>
            <a:off x="55790" y="5611602"/>
            <a:ext cx="651824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Intenta hacer lo que le dice su padre, pero algo en su interior la llama hacia el mar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449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-14674"/>
            <a:ext cx="12191999" cy="687267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68411" y="345989"/>
            <a:ext cx="40035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Haciendo caso a su llamada corre hacia la playa y coge una canoa junto a su cerdito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pua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navega rumbo al arrecife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468" y="1643648"/>
            <a:ext cx="3016593" cy="1396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990416"/>
            <a:ext cx="5916311" cy="2457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0412" y="4390768"/>
            <a:ext cx="4661899" cy="19327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947" y="4029047"/>
            <a:ext cx="6343136" cy="2656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714814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20130" y="345989"/>
            <a:ext cx="4572000" cy="92333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Pero al llegar al arrecife una ola vira su barca y rescata 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Pua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de ahogarse y casi se ahoga ella en el intento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38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39296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6590" y="249194"/>
            <a:ext cx="3484091" cy="1950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798" y="151627"/>
            <a:ext cx="4762500" cy="1809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033" y="2828538"/>
            <a:ext cx="6076950" cy="3162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CuadroTexto 8"/>
          <p:cNvSpPr txBox="1"/>
          <p:nvPr/>
        </p:nvSpPr>
        <p:spPr>
          <a:xfrm>
            <a:off x="8723870" y="3163330"/>
            <a:ext cx="33198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Cuando llega se encuentra con su abuela e intenta esconder su pie herido. Y su abuela en vez de enfadarse le dice que siga a su corazón y le cuenta la historia de sus antepasados y la lleva a un lugar secreto y oculto en una cueva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349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282" y="-1464"/>
            <a:ext cx="12200282" cy="687723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872" y="343671"/>
            <a:ext cx="571500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340" y="3389613"/>
            <a:ext cx="7620000" cy="3143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7377" y="510359"/>
            <a:ext cx="4762500" cy="204787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8756822" y="3389613"/>
            <a:ext cx="2833816" cy="175432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Descubre que sus antepasados eran navegantes y su abuela le dice que ella es la elegida por el mar y le da el corazón de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595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418" y="0"/>
            <a:ext cx="12213418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461319" y="329514"/>
            <a:ext cx="4324865" cy="2308324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ve una solución. Le contará a su padre de los barcos y saldrán a pescar fuera del arrecife. 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Pero su padre amenaza con quemar los barcos y cuando se dispone a ello, se encuentra en el camino con el bastón de Tala y un aldeano viene a informarles de que se ha puesto muy enferma.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9038" y="329514"/>
            <a:ext cx="4813368" cy="27075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CuadroTexto 6"/>
          <p:cNvSpPr txBox="1"/>
          <p:nvPr/>
        </p:nvSpPr>
        <p:spPr>
          <a:xfrm>
            <a:off x="6310184" y="3097427"/>
            <a:ext cx="4901513" cy="92333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Tala le dice que busque a Maui y lo coja de la oreja y lo lleve a devolver el corazón de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.</a:t>
            </a:r>
          </a:p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no quiere dejarla pero Tala insiste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383" y="3156986"/>
            <a:ext cx="6096000" cy="3429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5730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20832"/>
            <a:ext cx="12192001" cy="6901249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371" y="489508"/>
            <a:ext cx="4762500" cy="2600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6095999" y="365125"/>
            <a:ext cx="4959179" cy="203132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 medio de la noche,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apresura remando para poder atravesar el arrecife y cuando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es´ta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a punto de hacerlo, se apaga la luz de la cabaña de Tala, informando así de que había fallecido. En ese momento sale una luz en forma de manta de mar y guía 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es el espíritu de su abuela Tala.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9102" y="2952408"/>
            <a:ext cx="2734680" cy="1496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0262" y="2782407"/>
            <a:ext cx="2757852" cy="40595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371" y="3932671"/>
            <a:ext cx="4762500" cy="2600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5324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923" y="-63776"/>
            <a:ext cx="12247101" cy="699179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01" y="264126"/>
            <a:ext cx="5143500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/>
          <p:cNvSpPr txBox="1"/>
          <p:nvPr/>
        </p:nvSpPr>
        <p:spPr>
          <a:xfrm>
            <a:off x="5997146" y="551935"/>
            <a:ext cx="5609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Dejaba atrás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motunui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tenía una importante misión que cumplir y un viaje muy duro. Encontraría a Maui y lo llevaría a devolver el corazón de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para salvar al mundo y a su isla.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46" y="3342245"/>
            <a:ext cx="5715000" cy="2381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0100" y="2038221"/>
            <a:ext cx="4762500" cy="19907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CuadroTexto 8"/>
          <p:cNvSpPr txBox="1"/>
          <p:nvPr/>
        </p:nvSpPr>
        <p:spPr>
          <a:xfrm>
            <a:off x="6411289" y="4532870"/>
            <a:ext cx="4948689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Ya en alta mar, se percató de que llevaba un polizón a bordo. El gallo tonto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Hey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hey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829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291"/>
            <a:ext cx="12192000" cy="702821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491" y="349336"/>
            <a:ext cx="3209925" cy="18097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508" y="1040027"/>
            <a:ext cx="4146464" cy="236940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81" y="3641124"/>
            <a:ext cx="4998996" cy="281193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6540843" y="4352836"/>
            <a:ext cx="50497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navegaba sin descanso y en acto de desesperación le pidió ayuda al mar. Y que hizo el mar?. Le envió una fuerte tormenta.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23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270" y="0"/>
            <a:ext cx="12206974" cy="6858000"/>
          </a:xfrm>
        </p:spPr>
      </p:pic>
      <p:sp>
        <p:nvSpPr>
          <p:cNvPr id="7" name="CuadroTexto 6"/>
          <p:cNvSpPr txBox="1"/>
          <p:nvPr/>
        </p:nvSpPr>
        <p:spPr>
          <a:xfrm>
            <a:off x="510746" y="253153"/>
            <a:ext cx="3871784" cy="4247317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debido a la tormenta,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naufragó y fue a parar a la isla de Maui.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Alli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apareció Maui y presumía de ser el héroe de los hombres.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lo intentó convencer de que la ayudará,  pero el la engañó con sus historias y la encerró en una cueva llevándose su canoa.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las ingenió para escapar y tirarse al mar en su búsqueda, cuando ya no tenía fuerzas, el mar la envolvió y la depositó encima de la canoa para asombro de Maui.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797" y="4846812"/>
            <a:ext cx="3535183" cy="146846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1871" y="4846812"/>
            <a:ext cx="3593495" cy="149268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754" y="889815"/>
            <a:ext cx="6667500" cy="27717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1717" y="889814"/>
            <a:ext cx="2685535" cy="1325563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1717" y="2169188"/>
            <a:ext cx="2589537" cy="1458597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753" y="2457417"/>
            <a:ext cx="3051089" cy="120417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754" y="893937"/>
            <a:ext cx="3051089" cy="154380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7241" y="4613723"/>
            <a:ext cx="4079058" cy="170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75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27" y="2791498"/>
            <a:ext cx="5145778" cy="2276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uadroTexto 2"/>
          <p:cNvSpPr txBox="1"/>
          <p:nvPr/>
        </p:nvSpPr>
        <p:spPr>
          <a:xfrm>
            <a:off x="6895070" y="304800"/>
            <a:ext cx="52063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Una vez estuvieron juntos en su barca, Maui la tiro al mar varias veces y el mar siempre la devolvía a cubierta.</a:t>
            </a:r>
          </a:p>
          <a:p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enseñó el corazón de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dijo que tenían que devolverlo porque las islas estaban sumidas en la oscuridad. Maui dijo que no quería y que además no tenía su anzuelo mágico.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lo convenció diciéndole que volvería a ser un héroe . En su camino se encontraron con los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kakamora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unos menudos piratas vestidos con cocos que lanzaban dardos paralizantes.</a:t>
            </a:r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0497" y="4009766"/>
            <a:ext cx="4077730" cy="25485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345" y="5137819"/>
            <a:ext cx="4045808" cy="1650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600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108" y="0"/>
            <a:ext cx="12200216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4773" y="2238637"/>
            <a:ext cx="2706587" cy="152245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1633" y="2555766"/>
            <a:ext cx="3841874" cy="20581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2535" y="4694255"/>
            <a:ext cx="3422822" cy="18754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177" y="4488456"/>
            <a:ext cx="3226073" cy="18097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/>
          <p:cNvSpPr txBox="1"/>
          <p:nvPr/>
        </p:nvSpPr>
        <p:spPr>
          <a:xfrm>
            <a:off x="-4108" y="181232"/>
            <a:ext cx="12196108" cy="1754326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Lo primero que hicieron fue ir en busca de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Tamatoa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un cangrejo gigante que habitaba en un lugar de criaturas marinas, situado bajo el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oceáno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Allí idearon un plan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fue el cebo y distrajo 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Tamatoa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para que  Maui pudiera coger el anzuelo que estaba  en la espalda del cangrejo. Pero Maui estaba desentrenado y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Tamatoa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dio una buena paliza, así que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ofreció el corazón de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el cangrejo soltó a Maui.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Cuendo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pudo atraparlo se dio cuenta que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lo había engañado y le había dado el cambiazo por un percebe.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Maui huyeron a toda prisa llevando consigo el anzuelo.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3578" y="4694255"/>
            <a:ext cx="3474308" cy="19687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93" y="2238636"/>
            <a:ext cx="3653892" cy="1522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4087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266451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22422" y="255369"/>
            <a:ext cx="4786183" cy="20313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Escaparon gracias a un  geiser y cayeron muy cerca de la entrada. Maui había perdido mucha práctica con anzuelo y solo había transformado su torso y cabeza de tiburón, y mantenía sus pies humanos.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Maui se deprimió mucho, ya que tenía que practicar mucho para poder devolver el corazón.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359" y="3429000"/>
            <a:ext cx="4762500" cy="30384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330" y="3797644"/>
            <a:ext cx="5559310" cy="232796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6070" y="420127"/>
            <a:ext cx="5582805" cy="224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74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72415"/>
            <a:ext cx="12193829" cy="830888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354223"/>
            <a:ext cx="12192000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Durante todo el viaje, Maui estuvo practicando con el anzuelo , hasta que al fin lo consiguió. Mientras enseñaba a navegar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. 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 un momento del camino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preguntó a Maui sobre sus tatuajes, y el le contestó que le iban apareciendo según las vivencias que había tenido.</a:t>
            </a:r>
          </a:p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Tenia uno en especial que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describia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que había nacido mortal y sus padres lo arrojaron al mar, por lo que los dioses lo recogieron y lo convirtieron en un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semidios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, regalándole su poderoso anzuelo.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283" y="2314832"/>
            <a:ext cx="4686199" cy="1948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382" y="4469235"/>
            <a:ext cx="3810000" cy="210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5053" y="2864640"/>
            <a:ext cx="4277921" cy="23932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166" y="4557745"/>
            <a:ext cx="3643312" cy="20764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40978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97708" y="255373"/>
            <a:ext cx="69609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por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fín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llegaron a la isla madre, pero les aguardaba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una criatura de fuego y lava. El mismo que había hecho muchos años antes que Maui perdiera su anzuelo. Maui se enfrentó a él y se le rompió el anzuelo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21" y="1277557"/>
            <a:ext cx="5566719" cy="5275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7499" y="717038"/>
            <a:ext cx="5360774" cy="3009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6383" y="4018351"/>
            <a:ext cx="5715000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8756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63961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1507" y="3420505"/>
            <a:ext cx="5143500" cy="25527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35" y="392670"/>
            <a:ext cx="5726842" cy="2386184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491416" y="568411"/>
            <a:ext cx="5453449" cy="1477328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Maui se enfadó mucho porque se le rompió el anzuelo y le reprochó a </a:t>
            </a:r>
            <a:r>
              <a:rPr lang="es-ES" b="1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 que quisiera seguir, así que se convirtió en halcón y se alejó,</a:t>
            </a:r>
          </a:p>
          <a:p>
            <a:r>
              <a:rPr lang="es-ES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Entonces </a:t>
            </a:r>
            <a:r>
              <a:rPr lang="es-ES" b="1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 empezó a dudar de que el </a:t>
            </a:r>
            <a:r>
              <a:rPr lang="es-ES" b="1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oceáno</a:t>
            </a:r>
            <a:r>
              <a:rPr lang="es-ES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 hubiese elegido bien. Y se puso en pie y llamo al mar,</a:t>
            </a:r>
            <a:endParaRPr lang="es-ES" b="1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220" y="3979905"/>
            <a:ext cx="3643312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3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65848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980670" y="411892"/>
            <a:ext cx="49591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El mar acudió a su llamada, y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entregó el corazón de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diciéndole que se había equivocado al </a:t>
            </a:r>
            <a:r>
              <a:rPr lang="es-E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legirla y que ella no era la indicada.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En ese mismo momento una manta raya salto por encima de la barca y comprendió que era el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espiritú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de su abuela.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126" y="411892"/>
            <a:ext cx="3208896" cy="1925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93" y="2749122"/>
            <a:ext cx="5569294" cy="2004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749122"/>
            <a:ext cx="5451552" cy="20061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9797" y="5059973"/>
            <a:ext cx="2912405" cy="16456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8007178" y="5192339"/>
            <a:ext cx="3369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Se armó de valor y comprendió que ella era la elegida y se dispuso a recuperar el corazón y llegar hasta el final.</a:t>
            </a:r>
          </a:p>
        </p:txBody>
      </p:sp>
    </p:spTree>
    <p:extLst>
      <p:ext uri="{BB962C8B-B14F-4D97-AF65-F5344CB8AC3E}">
        <p14:creationId xmlns:p14="http://schemas.microsoft.com/office/powerpoint/2010/main" val="231830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1600"/>
            <a:ext cx="12191999" cy="689144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48281" y="197708"/>
            <a:ext cx="6730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sabía que tenia que engañar 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para poder acceder 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no podía avanzar a través del agua porque estaba constituido de piedra y lava. Así que aprovechó eso para engañarlo y poder entrar.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31" y="1752689"/>
            <a:ext cx="5143500" cy="23812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9894" y="3993035"/>
            <a:ext cx="5715000" cy="23812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8550" y="1237051"/>
            <a:ext cx="3707027" cy="2085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655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41405" y="362464"/>
            <a:ext cx="4712043" cy="175432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consiguió pasar pero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enfado mucho y le tiró una bola de fuego que hizo que la barca volcara. Cuando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creía perdida llegó Maui en su ayuda y atacó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gritándole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que le devolviera el corazón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969" y="3163329"/>
            <a:ext cx="5327458" cy="2996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776431"/>
            <a:ext cx="4258961" cy="5383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64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7554097" y="411892"/>
            <a:ext cx="45060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Cuando subió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se desconcertó, ya que 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no estaba, había desaparecido. Miró atrás y comprendió que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estaba enfadado porque le habían quitado su corazón.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era </a:t>
            </a:r>
            <a:r>
              <a:rPr lang="es-ES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Tk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.</a:t>
            </a: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Le mostró el corazón y le pidió al mar que le dejara llegar hasta ella.</a:t>
            </a:r>
          </a:p>
          <a:p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Le devolvió el corazón, diciéndole que sabía quien era…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37" y="3504873"/>
            <a:ext cx="4516384" cy="1987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41" y="566703"/>
            <a:ext cx="3805571" cy="214354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6090" y="3429000"/>
            <a:ext cx="3270936" cy="324773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650" y="2152650"/>
            <a:ext cx="2552700" cy="25527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4403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78" y="0"/>
            <a:ext cx="1209878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416" y="240011"/>
            <a:ext cx="5168315" cy="2132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751" y="4020065"/>
            <a:ext cx="5138436" cy="1942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479" y="4345756"/>
            <a:ext cx="4611775" cy="24163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9697" y="2066977"/>
            <a:ext cx="5123935" cy="215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/>
          <p:cNvSpPr txBox="1"/>
          <p:nvPr/>
        </p:nvSpPr>
        <p:spPr>
          <a:xfrm>
            <a:off x="7611763" y="156326"/>
            <a:ext cx="43001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Una vez puesto su corazón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empezó a coger vida , volvió a ser verde y frondosa. Maui se disculpó por haber robado el corazón y ella lo premió con un nuevo anzuelo y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le dio su barca totalmente nueva para regresar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motunui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2863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102" y="477795"/>
            <a:ext cx="5165976" cy="214904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3273" y="3651142"/>
            <a:ext cx="6270024" cy="269611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4083" y="477795"/>
            <a:ext cx="5802424" cy="214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3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23" y="0"/>
            <a:ext cx="12195923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542" y="305315"/>
            <a:ext cx="5143500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uadroTexto 3"/>
          <p:cNvSpPr txBox="1"/>
          <p:nvPr/>
        </p:nvSpPr>
        <p:spPr>
          <a:xfrm>
            <a:off x="5939481" y="387178"/>
            <a:ext cx="5626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deja atrás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Tefiti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y coge rumbo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Motunui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. Antes de irse le dice a Maui que se vaya con ella que su pueblo necesita un maestro navegante. Y el le responde que ya tienen una y le muestra su tatuaje en honor a ella.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3261" y="2248930"/>
            <a:ext cx="5014853" cy="1945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82" y="2714882"/>
            <a:ext cx="3686175" cy="382905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975654" y="4588476"/>
            <a:ext cx="5404022" cy="92333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Cuando llega a </a:t>
            </a:r>
            <a:r>
              <a:rPr lang="es-E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Motunui</a:t>
            </a: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vienen sus padres a su encuentro muy contentos porque su isla vuelve a la normalidad.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7377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787" y="0"/>
            <a:ext cx="12235434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1906" y="400885"/>
            <a:ext cx="3378028" cy="224976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12" y="400886"/>
            <a:ext cx="5785115" cy="224976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666" y="3444639"/>
            <a:ext cx="5143500" cy="2619375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199869" y="4021288"/>
            <a:ext cx="4020065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Ahora su pueblo vuelve a ser un pueblo de navegantes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34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68"/>
            <a:ext cx="12193726" cy="685703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796" y="1670828"/>
            <a:ext cx="6399842" cy="35999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/>
          <p:cNvSpPr txBox="1"/>
          <p:nvPr/>
        </p:nvSpPr>
        <p:spPr>
          <a:xfrm>
            <a:off x="1708031" y="232913"/>
            <a:ext cx="9014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Y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Vaiana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puso por </a:t>
            </a:r>
            <a:r>
              <a:rPr lang="es-E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fín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 su aportación como jefa de la aldea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62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58" y="365760"/>
            <a:ext cx="3312159" cy="24841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4209" y="3215639"/>
            <a:ext cx="2399689" cy="32004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/>
          <p:cNvSpPr txBox="1"/>
          <p:nvPr/>
        </p:nvSpPr>
        <p:spPr>
          <a:xfrm>
            <a:off x="7951470" y="160020"/>
            <a:ext cx="4000500" cy="255454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sz="3200" b="1" u="sng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Este </a:t>
            </a:r>
            <a:r>
              <a:rPr lang="es-ES" sz="3200" b="1" u="sng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pps</a:t>
            </a:r>
            <a:r>
              <a:rPr lang="es-ES" sz="3200" b="1" u="sng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 es el primero que yo hago con la ayuda de mi mami. Y lo dedico a todos los amigos de </a:t>
            </a:r>
            <a:r>
              <a:rPr lang="es-ES" sz="3200" b="1" u="sng" dirty="0" err="1" smtClean="0">
                <a:solidFill>
                  <a:schemeClr val="bg1"/>
                </a:solidFill>
                <a:latin typeface="Bradley Hand ITC" panose="03070402050302030203" pitchFamily="66" charset="0"/>
              </a:rPr>
              <a:t>Mispps</a:t>
            </a:r>
            <a:endParaRPr lang="es-ES" sz="3200" b="1" u="sng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9996718" y="6027419"/>
            <a:ext cx="1968981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s-ES" sz="4000" b="1" i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anose="04020505051007020D02" pitchFamily="82" charset="0"/>
              </a:rPr>
              <a:t>Herineiva</a:t>
            </a:r>
            <a:endParaRPr lang="es-ES" sz="4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457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1791</Words>
  <Application>Microsoft Office PowerPoint</Application>
  <PresentationFormat>Panorámica</PresentationFormat>
  <Paragraphs>72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Arial</vt:lpstr>
      <vt:lpstr>Blackadder ITC</vt:lpstr>
      <vt:lpstr>Bradley Hand ITC</vt:lpstr>
      <vt:lpstr>Calibri</vt:lpstr>
      <vt:lpstr>Calibri Light</vt:lpstr>
      <vt:lpstr>Comic Sans MS</vt:lpstr>
      <vt:lpstr>Kristen ITC</vt:lpstr>
      <vt:lpstr>Tema de Office</vt:lpstr>
      <vt:lpstr>Diseño predeterminado</vt:lpstr>
      <vt:lpstr>                                                           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78</cp:revision>
  <dcterms:created xsi:type="dcterms:W3CDTF">2017-09-02T11:30:20Z</dcterms:created>
  <dcterms:modified xsi:type="dcterms:W3CDTF">2017-09-08T14:45:02Z</dcterms:modified>
</cp:coreProperties>
</file>