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97" r:id="rId3"/>
    <p:sldId id="294" r:id="rId4"/>
    <p:sldId id="258" r:id="rId5"/>
    <p:sldId id="267" r:id="rId6"/>
    <p:sldId id="286" r:id="rId7"/>
    <p:sldId id="288" r:id="rId8"/>
    <p:sldId id="269" r:id="rId9"/>
    <p:sldId id="287" r:id="rId10"/>
    <p:sldId id="281" r:id="rId11"/>
    <p:sldId id="270" r:id="rId12"/>
    <p:sldId id="285" r:id="rId13"/>
    <p:sldId id="272" r:id="rId14"/>
    <p:sldId id="296" r:id="rId15"/>
    <p:sldId id="284" r:id="rId16"/>
    <p:sldId id="273" r:id="rId17"/>
    <p:sldId id="274" r:id="rId18"/>
    <p:sldId id="280" r:id="rId19"/>
    <p:sldId id="275" r:id="rId20"/>
    <p:sldId id="264" r:id="rId21"/>
    <p:sldId id="262" r:id="rId22"/>
    <p:sldId id="276" r:id="rId23"/>
    <p:sldId id="277" r:id="rId24"/>
    <p:sldId id="289" r:id="rId25"/>
    <p:sldId id="278" r:id="rId26"/>
    <p:sldId id="301" r:id="rId27"/>
    <p:sldId id="30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wF/DIwDaKJnsndR03iIdg==" hashData="OJd4hKFvPJlBRjkLV5kqaJtau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8C965-326D-4FFC-82DB-E72909B72890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4E67D-408F-4FCE-8BF0-BD64BCDAE5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123A4-C25B-400B-882C-A16E7B2A39A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AF488-4415-44F1-82C9-29182D5CE0DB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EAF1A-51A1-4C1F-A79E-74B35F4D74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FF8559-7D1D-4884-8E24-AA5ED35CCE7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que-viene-el-lob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94928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5589240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179512" y="5589240"/>
            <a:ext cx="73111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323528" y="62373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6000">
    <p:dissolve/>
    <p:sndAc>
      <p:stSnd loop="1">
        <p:snd r:embed="rId3" name="10- el lobo est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fabulapas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-179512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980728"/>
            <a:ext cx="6696744" cy="494526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67744" y="1916832"/>
            <a:ext cx="4572000" cy="29731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H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abía una vez un pequeño pastor que se pasaba la mayor parte de su tiempo cuidando sus ovejas y, como muchas veces se </a:t>
            </a:r>
            <a:r>
              <a:rPr lang="es-ES" sz="2400" i="1" dirty="0" err="1" smtClean="0">
                <a:solidFill>
                  <a:srgbClr val="663300"/>
                </a:solidFill>
                <a:latin typeface="Forte" pitchFamily="66" charset="0"/>
              </a:rPr>
              <a:t>aburria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 mientras las veía pastar, pensaba qué hacer para divertirse.</a:t>
            </a: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7" name="Picture 2" descr="C:\Documents and Settings\Dell\Escritorio\493974c0dp7jrqn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941168"/>
            <a:ext cx="6011716" cy="14552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836712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2276872"/>
            <a:ext cx="4572000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U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n día, decidió que sería buena idea divertirse a costa de la gente del pueblo que había en los alrededores. Se acercó y empezó a gritar:</a:t>
            </a: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061613" y="1427219"/>
            <a:ext cx="4067944" cy="3751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1628800"/>
            <a:ext cx="29158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solidFill>
                  <a:srgbClr val="663300"/>
                </a:solidFill>
                <a:latin typeface="Algerian" pitchFamily="82" charset="0"/>
              </a:rPr>
              <a:t/>
            </a:r>
            <a:br>
              <a:rPr lang="es-ES" sz="3600" b="1" i="1" dirty="0" smtClean="0">
                <a:solidFill>
                  <a:srgbClr val="663300"/>
                </a:solidFill>
                <a:latin typeface="Algerian" pitchFamily="82" charset="0"/>
              </a:rPr>
            </a:br>
            <a:r>
              <a:rPr lang="es-ES" sz="3600" b="1" i="1" dirty="0" smtClean="0">
                <a:solidFill>
                  <a:srgbClr val="663300"/>
                </a:solidFill>
                <a:latin typeface="Algerian" pitchFamily="82" charset="0"/>
              </a:rPr>
              <a:t> </a:t>
            </a:r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¡Socorro! </a:t>
            </a:r>
          </a:p>
          <a:p>
            <a:pPr algn="ctr"/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¡El lobo! </a:t>
            </a:r>
          </a:p>
          <a:p>
            <a:pPr algn="ctr"/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¡Qué viene el lobo!</a:t>
            </a:r>
            <a:endParaRPr lang="es-ES" sz="36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4" name="Picture 2" descr="C:\Documents and Settings\Dell\Escritorio\pastor-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241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que-viene-el-lobo.jpg"/>
          <p:cNvPicPr>
            <a:picLocks noChangeAspect="1" noChangeArrowheads="1"/>
          </p:cNvPicPr>
          <p:nvPr/>
        </p:nvPicPr>
        <p:blipFill>
          <a:blip r:embed="rId2" cstate="print"/>
          <a:srcRect l="45574" t="40550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37807pk4r10x72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013176"/>
            <a:ext cx="2232248" cy="16128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92696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1412776"/>
            <a:ext cx="4572000" cy="36625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/>
            </a:r>
            <a:b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</a:br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L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a gente del pueblo cogió lo que tenía a mano y corriendo fueron a ayudar al pobre pastorcito que pedía auxilio, pero cuando llegaron, descubrieron que todo había sido una broma pesada del pastor.   Y se enojaron.</a:t>
            </a:r>
            <a:b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</a:b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4" name="Picture 2" descr="C:\Documents and Settings\Dell\Escritorio\37807pk4r10x72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60632" y="5245104"/>
            <a:ext cx="2232248" cy="16128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4.07407E-6 L -0.75608 0.0210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 cstate="print"/>
          <a:srcRect l="2125" t="6386" r="1569" b="6114"/>
          <a:stretch>
            <a:fillRect/>
          </a:stretch>
        </p:blipFill>
        <p:spPr bwMode="auto">
          <a:xfrm>
            <a:off x="0" y="0"/>
            <a:ext cx="91534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lob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980728"/>
            <a:ext cx="6444208" cy="4833155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-179512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177281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C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uando se habían ido, </a:t>
            </a: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al pastor le hizo tanta gracia la broma que pensó en repetirla. </a:t>
            </a: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Y cuando </a:t>
            </a:r>
            <a:r>
              <a:rPr lang="es-ES" sz="2400" i="1" dirty="0" err="1" smtClean="0">
                <a:solidFill>
                  <a:srgbClr val="663300"/>
                </a:solidFill>
                <a:latin typeface="Forte" pitchFamily="66" charset="0"/>
              </a:rPr>
              <a:t>vió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 a la gente suficientemente lejos, volvió a gritar:</a:t>
            </a: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989605" y="1427219"/>
            <a:ext cx="4067944" cy="3751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2204864"/>
            <a:ext cx="2915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solidFill>
                  <a:srgbClr val="663300"/>
                </a:solidFill>
                <a:latin typeface="Algerian" pitchFamily="82" charset="0"/>
              </a:rPr>
              <a:t> </a:t>
            </a:r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¡Socorro! </a:t>
            </a:r>
          </a:p>
          <a:p>
            <a:pPr algn="ctr"/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¡El lobo! </a:t>
            </a:r>
          </a:p>
          <a:p>
            <a:pPr algn="ctr"/>
            <a:r>
              <a:rPr lang="es-ES" sz="3600" i="1" dirty="0" smtClean="0">
                <a:solidFill>
                  <a:srgbClr val="663300"/>
                </a:solidFill>
                <a:latin typeface="Forte" pitchFamily="66" charset="0"/>
              </a:rPr>
              <a:t>¡Qué viene el lobo!</a:t>
            </a:r>
            <a:endParaRPr lang="es-ES" sz="36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4" name="Picture 2" descr="C:\Documents and Settings\Dell\Escritorio\pastor-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241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20688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1340768"/>
            <a:ext cx="482453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L</a:t>
            </a:r>
            <a:r>
              <a:rPr lang="es-ES" sz="2000" i="1" dirty="0" smtClean="0">
                <a:solidFill>
                  <a:srgbClr val="663300"/>
                </a:solidFill>
                <a:latin typeface="Forte" pitchFamily="66" charset="0"/>
              </a:rPr>
              <a:t>os pobladores, al volverlo a oír, empezaron a correr otra vez pensando que esta vez se había presentado el lobo, y realmente les estaba pidiendo ayuda. Pero al llegar donde estaba el pastor, se lo encontraron por los suelos, riendo al ver como los aldeanos habían vuelto a auxiliarlo. Esta vez los aldeanos se enfadaron aún más, y se marcharon terriblemente enojados.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med" advTm="2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 cstate="print"/>
          <a:srcRect l="2125" t="6386" r="1569" b="6114"/>
          <a:stretch>
            <a:fillRect/>
          </a:stretch>
        </p:blipFill>
        <p:spPr bwMode="auto">
          <a:xfrm>
            <a:off x="0" y="0"/>
            <a:ext cx="9153458" cy="6858000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-179512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que-viene-el-lobo.jpg"/>
          <p:cNvPicPr>
            <a:picLocks noChangeAspect="1" noChangeArrowheads="1"/>
          </p:cNvPicPr>
          <p:nvPr/>
        </p:nvPicPr>
        <p:blipFill>
          <a:blip r:embed="rId2" cstate="print"/>
          <a:srcRect r="34995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170080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A</a:t>
            </a:r>
            <a:r>
              <a:rPr lang="es-ES" sz="2000" i="1" dirty="0" smtClean="0">
                <a:solidFill>
                  <a:srgbClr val="663300"/>
                </a:solidFill>
                <a:latin typeface="Forte" pitchFamily="66" charset="0"/>
              </a:rPr>
              <a:t> la mañana siguiente, el pastor volvió a pastar con sus ovejas en el mismo campo. Aún reía cuando recordaba correr a los aldeanos. Pero no contó que, ese mismo día, si </a:t>
            </a:r>
            <a:r>
              <a:rPr lang="es-ES" sz="2000" i="1" dirty="0" err="1" smtClean="0">
                <a:solidFill>
                  <a:srgbClr val="663300"/>
                </a:solidFill>
                <a:latin typeface="Forte" pitchFamily="66" charset="0"/>
              </a:rPr>
              <a:t>vió</a:t>
            </a:r>
            <a:r>
              <a:rPr lang="es-ES" sz="2000" i="1" dirty="0" smtClean="0">
                <a:solidFill>
                  <a:srgbClr val="663300"/>
                </a:solidFill>
                <a:latin typeface="Forte" pitchFamily="66" charset="0"/>
              </a:rPr>
              <a:t> acercarse el lobo. El miedo le invadió el cuerpo y, al ver que se acercaba cada vez más, empezó a gritar:</a:t>
            </a:r>
            <a:endParaRPr lang="es-ES" sz="2000" i="1" dirty="0">
              <a:solidFill>
                <a:srgbClr val="6633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Tm="2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061613" y="1211195"/>
            <a:ext cx="4067944" cy="3751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1700808"/>
            <a:ext cx="29340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latin typeface="Forte" pitchFamily="66" charset="0"/>
              </a:rPr>
              <a:t>¡</a:t>
            </a:r>
            <a:r>
              <a:rPr lang="es-ES" sz="2800" i="1" dirty="0" smtClean="0">
                <a:solidFill>
                  <a:srgbClr val="663300"/>
                </a:solidFill>
                <a:latin typeface="Forte" pitchFamily="66" charset="0"/>
              </a:rPr>
              <a:t>Socorro! </a:t>
            </a:r>
          </a:p>
          <a:p>
            <a:pPr algn="ctr"/>
            <a:r>
              <a:rPr lang="es-ES" sz="2800" i="1" dirty="0" smtClean="0">
                <a:solidFill>
                  <a:srgbClr val="663300"/>
                </a:solidFill>
                <a:latin typeface="Forte" pitchFamily="66" charset="0"/>
              </a:rPr>
              <a:t>¡El lobo! ¡Qué viene el lobo! ¡Se va a comer todas mis ovejas! ¡Auxilio!</a:t>
            </a:r>
            <a:endParaRPr lang="es-ES" sz="28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3" name="Picture 2" descr="C:\Documents and Settings\Dell\Escritorio\pastor-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241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que-viene-el-lob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176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0688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2132856"/>
            <a:ext cx="309634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P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ero esta vez los aldeanos, habiendo aprendido la lección el día anterior, hicieron oídos sordos.</a:t>
            </a: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 l="1963" t="2776" r="2751" b="5035"/>
          <a:stretch>
            <a:fillRect/>
          </a:stretch>
        </p:blipFill>
        <p:spPr bwMode="auto">
          <a:xfrm>
            <a:off x="-1" y="0"/>
            <a:ext cx="92757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pedrolob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872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052736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1988840"/>
            <a:ext cx="394218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/>
            </a:r>
            <a:b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</a:br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E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l pastorcillo </a:t>
            </a:r>
            <a:r>
              <a:rPr lang="es-ES" sz="2400" i="1" dirty="0" err="1" smtClean="0">
                <a:solidFill>
                  <a:srgbClr val="663300"/>
                </a:solidFill>
                <a:latin typeface="Forte" pitchFamily="66" charset="0"/>
              </a:rPr>
              <a:t>vió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 como el lobo se abalanzaba sobre sus ovejas, y chilló cada vez más desesperado:</a:t>
            </a: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4" name="Picture 2" descr="C:\Documents and Settings\Dell\Escritorio\37807pk4r10x72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60632" y="5245104"/>
            <a:ext cx="2232248" cy="1612896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493974c0dp7jrqng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941168"/>
            <a:ext cx="6011716" cy="14552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4.07407E-6 L -0.75608 0.0210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061613" y="995171"/>
            <a:ext cx="4067944" cy="3751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96136" y="1628800"/>
            <a:ext cx="259228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rgbClr val="663300"/>
                </a:solidFill>
                <a:latin typeface="Forte" pitchFamily="66" charset="0"/>
              </a:rPr>
              <a:t>– ¡Socorro! ¡El lobo! ¡El lobo! – pero los aldeanos continuaron sin hacer caso.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C:\Documents and Settings\Dell\Escritorio\pastor-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241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pedro-y-el-lobo-con-pato-600-pix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-1"/>
            <a:ext cx="5436096" cy="6858001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-179512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610px-Pergami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0688"/>
            <a:ext cx="6696744" cy="49452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1772816"/>
            <a:ext cx="4572000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i="1" dirty="0" smtClean="0">
                <a:solidFill>
                  <a:srgbClr val="663300"/>
                </a:solidFill>
                <a:latin typeface="Forte" pitchFamily="66" charset="0"/>
              </a:rPr>
              <a:t>E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s así, como el pastorcillo </a:t>
            </a:r>
            <a:r>
              <a:rPr lang="es-ES" sz="2400" i="1" dirty="0" err="1" smtClean="0">
                <a:solidFill>
                  <a:srgbClr val="663300"/>
                </a:solidFill>
                <a:latin typeface="Forte" pitchFamily="66" charset="0"/>
              </a:rPr>
              <a:t>vió</a:t>
            </a:r>
            <a:r>
              <a:rPr lang="es-ES" sz="2400" i="1" dirty="0" smtClean="0">
                <a:solidFill>
                  <a:srgbClr val="663300"/>
                </a:solidFill>
                <a:latin typeface="Forte" pitchFamily="66" charset="0"/>
              </a:rPr>
              <a:t> como el lobo se comía unas cuantas ovejas y se llevaba otras para la cena, sin poder hacer nada. Y se arrepintió en lo más profundo de la broma que hizo el día anterior.</a:t>
            </a:r>
            <a:endParaRPr lang="es-ES" sz="2400" i="1" dirty="0">
              <a:solidFill>
                <a:srgbClr val="663300"/>
              </a:solidFill>
              <a:latin typeface="Forte" pitchFamily="66" charset="0"/>
            </a:endParaRPr>
          </a:p>
        </p:txBody>
      </p:sp>
      <p:pic>
        <p:nvPicPr>
          <p:cNvPr id="4" name="Picture 2" descr="C:\Documents and Settings\Dell\Escritorio\37807pk4r10x72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60632" y="5245104"/>
            <a:ext cx="2232248" cy="1612896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493974c0dp7jrqng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941168"/>
            <a:ext cx="6011716" cy="14552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4.07407E-6 L -0.75608 0.0210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que-viene-el-lob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8384" y="5589240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323528" y="62373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2051720" y="2060848"/>
            <a:ext cx="516814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fuerte abrazo 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tengas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66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un buen día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33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E VIENE EL LOB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VIENE EL LOBO</Template>
  <TotalTime>0</TotalTime>
  <Words>407</Words>
  <Application>Microsoft Office PowerPoint</Application>
  <PresentationFormat>Presentación en pantalla (4:3)</PresentationFormat>
  <Paragraphs>42</Paragraphs>
  <Slides>26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QUE VIENE EL LOBO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2015-01-25T14:14:14Z</dcterms:created>
  <dcterms:modified xsi:type="dcterms:W3CDTF">2015-01-25T14:15:06Z</dcterms:modified>
</cp:coreProperties>
</file>