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2"/>
  </p:notesMasterIdLst>
  <p:sldIdLst>
    <p:sldId id="327" r:id="rId3"/>
    <p:sldId id="398" r:id="rId4"/>
    <p:sldId id="399" r:id="rId5"/>
    <p:sldId id="402" r:id="rId6"/>
    <p:sldId id="439" r:id="rId7"/>
    <p:sldId id="440" r:id="rId8"/>
    <p:sldId id="449" r:id="rId9"/>
    <p:sldId id="400" r:id="rId10"/>
    <p:sldId id="401" r:id="rId11"/>
    <p:sldId id="408" r:id="rId12"/>
    <p:sldId id="403" r:id="rId13"/>
    <p:sldId id="404" r:id="rId14"/>
    <p:sldId id="448" r:id="rId15"/>
    <p:sldId id="405" r:id="rId16"/>
    <p:sldId id="411" r:id="rId17"/>
    <p:sldId id="406" r:id="rId18"/>
    <p:sldId id="407" r:id="rId19"/>
    <p:sldId id="409" r:id="rId20"/>
    <p:sldId id="447" r:id="rId21"/>
    <p:sldId id="423" r:id="rId22"/>
    <p:sldId id="414" r:id="rId23"/>
    <p:sldId id="420" r:id="rId24"/>
    <p:sldId id="455" r:id="rId25"/>
    <p:sldId id="456" r:id="rId26"/>
    <p:sldId id="450" r:id="rId27"/>
    <p:sldId id="438" r:id="rId28"/>
    <p:sldId id="457" r:id="rId29"/>
    <p:sldId id="458" r:id="rId30"/>
    <p:sldId id="429" r:id="rId31"/>
    <p:sldId id="459" r:id="rId32"/>
    <p:sldId id="412" r:id="rId33"/>
    <p:sldId id="435" r:id="rId34"/>
    <p:sldId id="413" r:id="rId35"/>
    <p:sldId id="415" r:id="rId36"/>
    <p:sldId id="416" r:id="rId37"/>
    <p:sldId id="451" r:id="rId38"/>
    <p:sldId id="418" r:id="rId39"/>
    <p:sldId id="417" r:id="rId40"/>
    <p:sldId id="419" r:id="rId41"/>
    <p:sldId id="461" r:id="rId42"/>
    <p:sldId id="421" r:id="rId43"/>
    <p:sldId id="422" r:id="rId44"/>
    <p:sldId id="454" r:id="rId45"/>
    <p:sldId id="444" r:id="rId46"/>
    <p:sldId id="410" r:id="rId47"/>
    <p:sldId id="425" r:id="rId48"/>
    <p:sldId id="426" r:id="rId49"/>
    <p:sldId id="427" r:id="rId50"/>
    <p:sldId id="428" r:id="rId51"/>
    <p:sldId id="452" r:id="rId52"/>
    <p:sldId id="431" r:id="rId53"/>
    <p:sldId id="446" r:id="rId54"/>
    <p:sldId id="432" r:id="rId55"/>
    <p:sldId id="433" r:id="rId56"/>
    <p:sldId id="453" r:id="rId57"/>
    <p:sldId id="434" r:id="rId58"/>
    <p:sldId id="463" r:id="rId59"/>
    <p:sldId id="437" r:id="rId60"/>
    <p:sldId id="465" r:id="rId61"/>
    <p:sldId id="347" r:id="rId62"/>
    <p:sldId id="462" r:id="rId63"/>
    <p:sldId id="464" r:id="rId64"/>
    <p:sldId id="441" r:id="rId65"/>
    <p:sldId id="466" r:id="rId66"/>
    <p:sldId id="467" r:id="rId67"/>
    <p:sldId id="445" r:id="rId68"/>
    <p:sldId id="443" r:id="rId69"/>
    <p:sldId id="396" r:id="rId70"/>
    <p:sldId id="469" r:id="rId71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8LWCdmV1xfk4l+NLGlZEQ" hashData="AEI8aQMKc4/YSck/nHlXjOHecZ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14" y="-882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12/09/2016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3.jpe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6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82020" y="857232"/>
            <a:ext cx="7266929" cy="471490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Porque todos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los niños tienen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tener una Mascota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 loop="1">
        <p:snd r:embed="rId2" name="SUSANAGARIBALDInoah_y_mi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8811" y="500042"/>
            <a:ext cx="75724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Pocas amistades se pueden comparar como la que existe entre un niño y su mascota. Las mascotas enseñan el valor moral del compañerismo, ayudan a los niños a aprender, animan a la crianza, los mantienen saludables y ayudan a construir hermosos lazos familiares. Esta serie de fotografías lo demuestran.</a:t>
            </a:r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2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308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597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54341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30381" y="1571612"/>
            <a:ext cx="653735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/>
              <a:t>Generalmente, todos los niños sueñan con tener una mascota: un gato, un perro, un ave, una tortuga, un pez... o mejor aún es tener varios animales en casa, y claro, los niños solo piensan en el amor y los juegos, pero tener una mascota tiene otros beneficios que incluso muchos adultos desconocen, y por eso digo una pequeña lista de los principales beneficios de tener una mascota en casa.</a:t>
            </a:r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93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 descr="Resultado de imagen de niños con mascotas"/>
          <p:cNvSpPr>
            <a:spLocks noChangeAspect="1" noChangeArrowheads="1"/>
          </p:cNvSpPr>
          <p:nvPr/>
        </p:nvSpPr>
        <p:spPr bwMode="auto">
          <a:xfrm>
            <a:off x="158060" y="-144463"/>
            <a:ext cx="309668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3796" name="Picture 4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789" y="0"/>
            <a:ext cx="935383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Girl with dog and homewor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673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 r="3760" b="4767"/>
          <a:stretch>
            <a:fillRect/>
          </a:stretch>
        </p:blipFill>
        <p:spPr bwMode="auto">
          <a:xfrm>
            <a:off x="1" y="2"/>
            <a:ext cx="9290049" cy="70723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51977" cy="7643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44695" y="2071678"/>
            <a:ext cx="66087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/>
              <a:t>Menos enfermedades respiratorias: Los niños que crecen con </a:t>
            </a:r>
            <a:r>
              <a:rPr lang="es-ES" sz="2800" dirty="0" err="1" smtClean="0"/>
              <a:t>perros,tienen</a:t>
            </a:r>
            <a:r>
              <a:rPr lang="es-ES" sz="2800" dirty="0" smtClean="0"/>
              <a:t> menos posibilidades de desarrollar alergia y asma comunes, ya que, según un estudio, los microbios dentro del polvo asociado a casa con perros puede colonizar el tracto gastrointestinal, modular una respuesta inmune y proteger al anfitrión contra el patógeno </a:t>
            </a:r>
            <a:r>
              <a:rPr lang="es-ES" sz="2800" dirty="0" err="1" smtClean="0"/>
              <a:t>asmagénico</a:t>
            </a:r>
            <a:r>
              <a:rPr lang="es-ES" sz="2800" dirty="0" smtClean="0"/>
              <a:t> VRS</a:t>
            </a:r>
            <a:endParaRPr lang="es-ES" sz="2800" dirty="0"/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16138" y="0"/>
            <a:ext cx="104510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793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249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59009" y="1357298"/>
            <a:ext cx="62865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/>
              <a:t/>
            </a:r>
            <a:br>
              <a:rPr lang="es-ES" sz="2800" dirty="0" smtClean="0"/>
            </a:br>
            <a:endParaRPr lang="es-ES" sz="2800" dirty="0" smtClean="0"/>
          </a:p>
          <a:p>
            <a:r>
              <a:rPr lang="es-ES" sz="2800" b="1" dirty="0" smtClean="0"/>
              <a:t>Disminución de la presión arterial: </a:t>
            </a:r>
            <a:r>
              <a:rPr lang="es-ES" sz="2800" dirty="0" smtClean="0"/>
              <a:t>esto ayuda tanto a niños como adultos, ya que, según una investigación realizada en la Universidad de Maryland, demostró que la presencia de un perro se asociaba a una presión arterial sistólica (aquella generada cuando el corazón se contrae) y diastólica (cuando se relaja) significativamente menor.</a:t>
            </a:r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s niños y sus mascot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3249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C-infantilesEstabaelsennordongato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368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428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niños y ga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4197" y="0"/>
            <a:ext cx="105013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Resultado de imagen de niños y ga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0958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30447" y="2000240"/>
            <a:ext cx="62865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b="1" dirty="0" smtClean="0"/>
              <a:t>Comodidad al aprendizaje: </a:t>
            </a:r>
            <a:r>
              <a:rPr lang="es-ES" sz="2800" dirty="0" smtClean="0"/>
              <a:t>Muchas veces, cuando el niño empieza a leer, puede sentirse presionado por sus padres o hermanos para hacerlo bien. Para que el niño no se sienta presionado, pueden animarlo a que le lea a la mascota, ya que ésta no lo interrumpirá ni lo presionará para que lo haga más rápido, y el niño se sentirá más cómodo.</a:t>
            </a:r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Resultado de imagen de niños y ga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Resultado de imagen de niños y ga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290051" cy="69301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249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Resultado de imagen de niños y ga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C-infantilesElpatiodemicasa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803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25822" y="0"/>
            <a:ext cx="10596537" cy="69551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50782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249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001951" y="2786058"/>
            <a:ext cx="5573719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sz="2800" b="1" dirty="0" smtClean="0"/>
              <a:t>Responsabilidad: </a:t>
            </a:r>
            <a:r>
              <a:rPr lang="es-ES" sz="2800" dirty="0" smtClean="0"/>
              <a:t>Tener una mascota no es solo juegos y mimos, también es cuidado, alimentación, limpieza, y todo eso lo aprende el niño y le ayuda a ser más responsable con los seres vivos y en su quehacer diario.</a:t>
            </a:r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onejos y niñ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249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ámster y niñ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images-blogger-opensocial.googleusercontent.com/gadgets/proxy?url=http%3A%2F%2F2.bp.blogspot.com%2F-tUEKGLC9qg8%2FU7MbMqf93aI%2FAAAAAAAA8Cw%2FFpONjttTYdc%2Fs1600%2Fch%2B(11).jpg&amp;container=blogger&amp;gadget=a&amp;rewriteMime=image%2F*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357339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C-infantilesTengounamunneca.wav"/>
      </p:stSnd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34396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930513" y="2571744"/>
            <a:ext cx="58579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/>
              <a:t>Control y Habilidades: </a:t>
            </a:r>
            <a:r>
              <a:rPr lang="es-ES" sz="2800" dirty="0" smtClean="0"/>
              <a:t>Los niños que tienen mascotas muestran un mayor control a sus impulsos, además de mejorar su habilidades sociales con otros niños y aumenta la autoestima (cómo no va a ser así, si en casa hay un ser peludo que no te juzga y te ama tal cual eres).</a:t>
            </a:r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6" name="Picture 2" descr="Resultado de imagen de niños con mascot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0249" y="928670"/>
            <a:ext cx="7429552" cy="50115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079746" y="-4079745"/>
            <a:ext cx="113056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079745" y="1647696"/>
            <a:ext cx="113056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30249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8359801" y="0"/>
            <a:ext cx="930249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30883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368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308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9668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63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144827" y="2357430"/>
            <a:ext cx="4645025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/>
              <a:t>Amor Familiar: </a:t>
            </a:r>
            <a:r>
              <a:rPr lang="es-ES" sz="2800" dirty="0" smtClean="0"/>
              <a:t>Tener una mascota ayuda a tener un vínculo más fuerte entre hermanos, sobre todo si cada uno tiene una tarea específica con el animal. Aprenden a compartir, a amar a un mismo ser y a trabajar en equipo.</a:t>
            </a:r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308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 rot="5400000">
            <a:off x="4079746" y="-4079745"/>
            <a:ext cx="113056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079745" y="1647696"/>
            <a:ext cx="113056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5" name="Picture 2" descr="Resultado de imagen de niños con mascot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387" y="1071546"/>
            <a:ext cx="9300438" cy="49291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  <p:sndAc>
      <p:stSnd>
        <p:snd r:embed="rId2" name="C-infantilesDondeestanlaslla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65297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249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58877" y="0"/>
            <a:ext cx="7931173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/>
              <a:t/>
            </a:r>
            <a:br>
              <a:rPr lang="es-ES" sz="2800" dirty="0" smtClean="0"/>
            </a:br>
            <a:endParaRPr lang="es-ES" sz="2800" dirty="0" smtClean="0"/>
          </a:p>
          <a:p>
            <a:endParaRPr lang="es-ES" sz="2800" dirty="0" smtClean="0"/>
          </a:p>
          <a:p>
            <a:r>
              <a:rPr lang="es-ES" sz="2800" b="1" dirty="0" smtClean="0"/>
              <a:t>Disminuye la Soledad: </a:t>
            </a:r>
            <a:r>
              <a:rPr lang="es-ES" sz="2800" dirty="0" smtClean="0"/>
              <a:t>Tener una mascota ayuda en los momentos de tristeza, ya que te acompañan silenciosamente y, a veces, lo único que necesitamos es sentir el amor sin preguntas. Además, acariciar a una mascota reduce el estrés y la ansiedad.</a:t>
            </a:r>
          </a:p>
          <a:p>
            <a:r>
              <a:rPr lang="es-ES" sz="2800" dirty="0" smtClean="0"/>
              <a:t>Una mascota te llena de amor y alegría, y lo sé porque tengo dos perros que desde hace 12 años me han acompañado en mis alegrías, tristezas, triunfos, amores y desamores, y sin importar lo que diga o haga, siempre están ahí moviendo sus colas, babeándome un poco, y llenándome de amor todos los días.</a:t>
            </a:r>
            <a:endParaRPr lang="es-ES" sz="2800" dirty="0"/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368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ages-blogger-opensocial.googleusercontent.com/gadgets/proxy?url=http%3A%2F%2F1.bp.blogspot.com%2F-3xawDSz60uk%2FU7MbPML5uWI%2FAAAAAAAA8DQ%2FSpm0GhgkSYs%2Fs1600%2Fch%2B(15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esultado de imagen de niños con mascot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SUSANAGARIBALDInoah_y_mi...wav"/>
      </p:stSnd>
    </p:sndAc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ages-blogger-opensocial.googleusercontent.com/gadgets/proxy?url=http%3A%2F%2F4.bp.blogspot.com%2F-wjEjS_kslgI%2FU7MbbFSSNtI%2FAAAAAAAA8Fg%2F0gUi9McbCqs%2Fs1600%2Fch%2B(7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 rot="5400000">
            <a:off x="4079746" y="-4079745"/>
            <a:ext cx="113056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079745" y="1647696"/>
            <a:ext cx="113056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5" name="Picture 2" descr="Buenas mascotas para los niñ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929" y="928670"/>
            <a:ext cx="9311980" cy="48577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Resultado de imagen de niños y ga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689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ages-blogger-opensocial.googleusercontent.com/gadgets/proxy?url=http%3A%2F%2F1.bp.blogspot.com%2F-6gn0VsBOMAA%2FU7MbO62o4XI%2FAAAAAAAA8DI%2F3GcMUXSzLjk%2Fs1600%2Fch%2B(14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173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5191" y="0"/>
            <a:ext cx="97487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Resultado de imagen de NIÑOS JUGANDO CON ANIM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1200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Resultado de imagen de NIÑOS JUGANDO CON ANIM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10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 rot="5400000">
            <a:off x="4079746" y="-4079745"/>
            <a:ext cx="113056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079745" y="1647696"/>
            <a:ext cx="113056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5" name="Picture 2" descr="Resultado de imagen de niños con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1979" y="928670"/>
            <a:ext cx="9422030" cy="48577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tos niños y sus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308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4500" y="501226"/>
            <a:ext cx="28459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410586" y="0"/>
            <a:ext cx="3554072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12 de septiembre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18:15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90191" y="3276600"/>
            <a:ext cx="309668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29005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80522" y="838200"/>
            <a:ext cx="4903082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orque todos los niños tienen que tener una masco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Porque todos los niños tienen que tener una mascota</Template>
  <TotalTime>9</TotalTime>
  <Words>151</Words>
  <Application>Microsoft Office PowerPoint</Application>
  <PresentationFormat>Personalizado</PresentationFormat>
  <Paragraphs>27</Paragraphs>
  <Slides>69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Porque todos los niños tienen que tener una mascota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2016-09-12T16:07:07Z</dcterms:created>
  <dcterms:modified xsi:type="dcterms:W3CDTF">2016-09-12T16:16:46Z</dcterms:modified>
</cp:coreProperties>
</file>