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1"/>
  </p:notesMasterIdLst>
  <p:sldIdLst>
    <p:sldId id="377" r:id="rId3"/>
    <p:sldId id="536" r:id="rId4"/>
    <p:sldId id="534" r:id="rId5"/>
    <p:sldId id="575" r:id="rId6"/>
    <p:sldId id="621" r:id="rId7"/>
    <p:sldId id="555" r:id="rId8"/>
    <p:sldId id="619" r:id="rId9"/>
    <p:sldId id="627" r:id="rId10"/>
    <p:sldId id="549" r:id="rId11"/>
    <p:sldId id="585" r:id="rId12"/>
    <p:sldId id="626" r:id="rId13"/>
    <p:sldId id="632" r:id="rId14"/>
    <p:sldId id="630" r:id="rId15"/>
    <p:sldId id="631" r:id="rId16"/>
    <p:sldId id="552" r:id="rId17"/>
    <p:sldId id="574" r:id="rId18"/>
    <p:sldId id="576" r:id="rId19"/>
    <p:sldId id="577" r:id="rId20"/>
    <p:sldId id="578" r:id="rId21"/>
    <p:sldId id="579" r:id="rId22"/>
    <p:sldId id="580" r:id="rId23"/>
    <p:sldId id="581" r:id="rId24"/>
    <p:sldId id="582" r:id="rId25"/>
    <p:sldId id="583" r:id="rId26"/>
    <p:sldId id="584" r:id="rId27"/>
    <p:sldId id="598" r:id="rId28"/>
    <p:sldId id="599" r:id="rId29"/>
    <p:sldId id="586" r:id="rId30"/>
    <p:sldId id="600" r:id="rId31"/>
    <p:sldId id="587" r:id="rId32"/>
    <p:sldId id="601" r:id="rId33"/>
    <p:sldId id="602" r:id="rId34"/>
    <p:sldId id="588" r:id="rId35"/>
    <p:sldId id="604" r:id="rId36"/>
    <p:sldId id="603" r:id="rId37"/>
    <p:sldId id="605" r:id="rId38"/>
    <p:sldId id="589" r:id="rId39"/>
    <p:sldId id="590" r:id="rId40"/>
    <p:sldId id="607" r:id="rId41"/>
    <p:sldId id="606" r:id="rId42"/>
    <p:sldId id="591" r:id="rId43"/>
    <p:sldId id="608" r:id="rId44"/>
    <p:sldId id="592" r:id="rId45"/>
    <p:sldId id="610" r:id="rId46"/>
    <p:sldId id="609" r:id="rId47"/>
    <p:sldId id="594" r:id="rId48"/>
    <p:sldId id="612" r:id="rId49"/>
    <p:sldId id="611" r:id="rId50"/>
    <p:sldId id="593" r:id="rId51"/>
    <p:sldId id="614" r:id="rId52"/>
    <p:sldId id="613" r:id="rId53"/>
    <p:sldId id="595" r:id="rId54"/>
    <p:sldId id="616" r:id="rId55"/>
    <p:sldId id="615" r:id="rId56"/>
    <p:sldId id="596" r:id="rId57"/>
    <p:sldId id="618" r:id="rId58"/>
    <p:sldId id="617" r:id="rId59"/>
    <p:sldId id="620" r:id="rId60"/>
    <p:sldId id="633" r:id="rId61"/>
    <p:sldId id="622" r:id="rId62"/>
    <p:sldId id="623" r:id="rId63"/>
    <p:sldId id="624" r:id="rId64"/>
    <p:sldId id="625" r:id="rId65"/>
    <p:sldId id="628" r:id="rId66"/>
    <p:sldId id="629" r:id="rId67"/>
    <p:sldId id="634" r:id="rId68"/>
    <p:sldId id="378" r:id="rId69"/>
    <p:sldId id="635" r:id="rId70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/L4GsvcoCae+XgdGNZC9w" hashData="tV0cnS14OETqo/7907kW2KH0Hi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2C04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 autoAdjust="0"/>
    <p:restoredTop sz="94712" autoAdjust="0"/>
  </p:normalViewPr>
  <p:slideViewPr>
    <p:cSldViewPr>
      <p:cViewPr>
        <p:scale>
          <a:sx n="50" d="100"/>
          <a:sy n="50" d="100"/>
        </p:scale>
        <p:origin x="-1614" y="-726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02/07/2017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02/07/2017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02/07/2017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02/07/2017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02/07/2017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02/07/2017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02/07/2017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02/07/2017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02/07/2017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02/07/2017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02/07/2017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02/07/2017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FFFF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02/07/2017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45.jpeg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1.png"/><Relationship Id="rId18" Type="http://schemas.openxmlformats.org/officeDocument/2006/relationships/image" Target="../media/image54.png"/><Relationship Id="rId3" Type="http://schemas.openxmlformats.org/officeDocument/2006/relationships/audio" Target="../media/audio5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7.png"/><Relationship Id="rId11" Type="http://schemas.openxmlformats.org/officeDocument/2006/relationships/image" Target="../media/image5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6.png"/><Relationship Id="rId9" Type="http://schemas.openxmlformats.org/officeDocument/2006/relationships/image" Target="../media/image4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35000" contrast="-2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634303" y="1601772"/>
            <a:ext cx="8143932" cy="56023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b="1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urlz MT" pitchFamily="82" charset="0"/>
              </a:rPr>
              <a:t>PARQUES</a:t>
            </a:r>
          </a:p>
          <a:p>
            <a:pPr algn="ctr"/>
            <a:r>
              <a:rPr lang="es-ES" sz="3200" b="1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urlz MT" pitchFamily="82" charset="0"/>
              </a:rPr>
              <a:t>INFANTILES</a:t>
            </a:r>
          </a:p>
          <a:p>
            <a:pPr algn="ctr"/>
            <a:r>
              <a:rPr lang="es-ES" sz="3200" b="1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urlz MT" pitchFamily="82" charset="0"/>
              </a:rPr>
              <a:t>N.º 2</a:t>
            </a:r>
            <a:endParaRPr lang="es-ES" sz="1600" b="1" i="1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Curlz MT" pitchFamily="82" charset="0"/>
            </a:endParaRP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comb dir="vert"/>
    <p:sndAc>
      <p:stSnd>
        <p:snd r:embed="rId2" name="parchis - verano azul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116312" y="2782748"/>
            <a:ext cx="7542801" cy="4501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295" tIns="49647" rIns="99295" bIns="49647" numCol="1" anchor="ctr" anchorCtr="0" compatLnSpc="1">
            <a:prstTxWarp prst="textNoShape">
              <a:avLst/>
            </a:prstTxWarp>
            <a:spAutoFit/>
          </a:bodyPr>
          <a:lstStyle/>
          <a:p>
            <a:pPr algn="just" defTabSz="992947" fontAlgn="base">
              <a:spcBef>
                <a:spcPct val="0"/>
              </a:spcBef>
              <a:spcAft>
                <a:spcPct val="0"/>
              </a:spcAft>
            </a:pPr>
            <a:r>
              <a:rPr lang="es-ES" sz="2600" b="1" dirty="0" smtClean="0">
                <a:solidFill>
                  <a:srgbClr val="000000"/>
                </a:solidFill>
                <a:latin typeface="Bradley Hand ITC" pitchFamily="66" charset="0"/>
                <a:cs typeface="Arial" pitchFamily="34" charset="0"/>
              </a:rPr>
              <a:t>El parque de juegos es un punto de reunión de la imaginación de muchos niños. Risas, rechinar de piezas metálicas sin aceitar, el olor a pasto, gritos divertidos, la mirada nublada por el aire y la tierra que se levantaba al caer la tarde, cada quien tiene al menos un recuerdo de estos parques. Columpios, resbaladillas y sube-baja, son parte de un ecosistema de metal  y figuras que con ayuda de nuestra imaginación se convertían en más que simples juegos, a pesar de que en ocasiones eran los mismos en todas partes.</a:t>
            </a:r>
            <a:endParaRPr lang="es-ES" sz="2600" dirty="0" smtClean="0">
              <a:latin typeface="Bradley Hand ITC" pitchFamily="66" charset="0"/>
              <a:cs typeface="Arial" pitchFamily="34" charset="0"/>
            </a:endParaRPr>
          </a:p>
        </p:txBody>
      </p:sp>
      <p:pic>
        <p:nvPicPr>
          <p:cNvPr id="53250" name="Picture 2" descr="Resultado de imagen de JUGANDO NIÑO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561519" cy="37103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5000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490050" y="3180287"/>
            <a:ext cx="4483506" cy="3732027"/>
          </a:xfrm>
          <a:prstGeom prst="rect">
            <a:avLst/>
          </a:prstGeom>
        </p:spPr>
        <p:txBody>
          <a:bodyPr wrap="square" lIns="99295" tIns="49647" rIns="99295" bIns="49647">
            <a:spAutoFit/>
          </a:bodyPr>
          <a:lstStyle/>
          <a:p>
            <a:r>
              <a:rPr lang="es-ES" sz="5900" b="1" dirty="0" smtClean="0">
                <a:latin typeface="Bradley Hand ITC" pitchFamily="66" charset="0"/>
                <a:cs typeface="Arial" charset="0"/>
              </a:rPr>
              <a:t>Parques infantiles del mundo mundial</a:t>
            </a:r>
            <a:endParaRPr lang="es-ES" sz="5900" dirty="0">
              <a:latin typeface="Bradley Hand ITC" pitchFamily="66" charset="0"/>
            </a:endParaRPr>
          </a:p>
        </p:txBody>
      </p:sp>
      <p:pic>
        <p:nvPicPr>
          <p:cNvPr id="54274" name="Picture 2" descr="Resultado de imagen de JUGANDO NIÑO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0429" y="318005"/>
            <a:ext cx="3561519" cy="3169692"/>
          </a:xfrm>
          <a:prstGeom prst="rect">
            <a:avLst/>
          </a:prstGeom>
          <a:noFill/>
        </p:spPr>
      </p:pic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aldeaviral.com/wp-content/uploads/2017/05/000-2.jpeg"/>
          <p:cNvPicPr>
            <a:picLocks noChangeAspect="1" noChangeArrowheads="1"/>
          </p:cNvPicPr>
          <p:nvPr/>
        </p:nvPicPr>
        <p:blipFill>
          <a:blip r:embed="rId2"/>
          <a:srcRect t="34748" b="32233"/>
          <a:stretch>
            <a:fillRect/>
          </a:stretch>
        </p:blipFill>
        <p:spPr bwMode="auto">
          <a:xfrm>
            <a:off x="0" y="0"/>
            <a:ext cx="11393719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68835" y="715544"/>
            <a:ext cx="1656505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/>
              <a:t> La ballena azul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Jose Luis\Escritorio\P517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JUGANDO NIÑO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2887355" cy="297822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848881" y="2744780"/>
            <a:ext cx="624604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atin typeface="Bradley Hand ITC" pitchFamily="66" charset="0"/>
              </a:rPr>
              <a:t>La infancia es una época que nos marca para el resto de nuestras vidas. En este etapa aprendemos a relacionarnos, a expresarnos y a percibir el mundo. Es en la infancia cuando los niños empiezan a conformar su personalidad y se suceden ciertas experiencias tanto en el núcleo familiar como en otros contextos también importantes</a:t>
            </a:r>
            <a:r>
              <a:rPr lang="es-ES" sz="2800" b="1" dirty="0" smtClean="0">
                <a:latin typeface="Bradley Hand ITC" pitchFamily="66" charset="0"/>
              </a:rPr>
              <a:t>.</a:t>
            </a:r>
            <a:endParaRPr lang="es-ES" sz="2800" b="1" dirty="0" smtClean="0"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30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ose Luis\Escritorio\Parque-infantil-exterior-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  <p:sndAc>
      <p:stSnd>
        <p:snd r:embed="rId2" name="01 - El Patio De Mi Casa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Jose Luis\Escritorio\aviocar_infantil_berci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5825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Resultado de imagen de JUGANDO NIÑO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8835" y="1"/>
            <a:ext cx="3510664" cy="365736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920451" y="2101838"/>
            <a:ext cx="563245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 smtClean="0">
                <a:latin typeface="Bradley Hand ITC" pitchFamily="66" charset="0"/>
              </a:rPr>
              <a:t>Lo maravilloso de la infancia es que cualquier cosa es en ella una </a:t>
            </a:r>
            <a:r>
              <a:rPr lang="es-ES" sz="3200" b="1" dirty="0" smtClean="0">
                <a:latin typeface="Bradley Hand ITC" pitchFamily="66" charset="0"/>
              </a:rPr>
              <a:t>maravilla.</a:t>
            </a:r>
            <a:endParaRPr lang="es-ES" sz="3200" b="1" dirty="0">
              <a:latin typeface="Bradley Hand ITC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491427" y="4316416"/>
            <a:ext cx="856140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atin typeface="Bradley Hand ITC" pitchFamily="66" charset="0"/>
              </a:rPr>
              <a:t>Ciertas imágenes de la infancia se quedan grabadas en el álbum de la mente como fotografías, como escenarios a los que, no importa el tiempo que pase, uno siempre vuelve y </a:t>
            </a:r>
            <a:r>
              <a:rPr lang="es-ES" sz="3200" b="1" dirty="0" smtClean="0">
                <a:latin typeface="Bradley Hand ITC" pitchFamily="66" charset="0"/>
              </a:rPr>
              <a:t>recuerda.</a:t>
            </a:r>
            <a:endParaRPr lang="es-ES" sz="3200" b="1" dirty="0"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31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aldeaviral.com/wp-content/uploads/2017/05/7.jpeg"/>
          <p:cNvPicPr>
            <a:picLocks noChangeAspect="1" noChangeArrowheads="1"/>
          </p:cNvPicPr>
          <p:nvPr/>
        </p:nvPicPr>
        <p:blipFill>
          <a:blip r:embed="rId2"/>
          <a:srcRect t="68690"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19857" y="387326"/>
            <a:ext cx="2290653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Estación de ferrocarril</a:t>
            </a:r>
            <a:endParaRPr lang="es-E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Resultado de imagen de PARQUES INFANTI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73663" y="-327054"/>
            <a:ext cx="6096000" cy="7959754"/>
          </a:xfrm>
          <a:prstGeom prst="rect">
            <a:avLst/>
          </a:prstGeom>
          <a:noFill/>
        </p:spPr>
      </p:pic>
      <p:pic>
        <p:nvPicPr>
          <p:cNvPr id="8194" name="Picture 2" descr="C:\Documents and Settings\Jose Luis\Escritorio\4c97e030f843f9920e6b2cdda4b510b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715000" cy="7658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Resultado de imagen de JUGANDO NIÑO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8835" y="1"/>
            <a:ext cx="3510664" cy="3657362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063195" y="2101838"/>
            <a:ext cx="678661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atin typeface="Bradley Hand ITC" pitchFamily="66" charset="0"/>
              </a:rPr>
              <a:t>Nunca </a:t>
            </a:r>
            <a:r>
              <a:rPr lang="es-ES" sz="3200" b="1" dirty="0" smtClean="0">
                <a:latin typeface="Bradley Hand ITC" pitchFamily="66" charset="0"/>
              </a:rPr>
              <a:t>olvides que basta una persona o una idea para cambiar tu vida para siempre</a:t>
            </a:r>
            <a:r>
              <a:rPr lang="es-ES" sz="3200" b="1" dirty="0" smtClean="0">
                <a:latin typeface="Bradley Hand ITC" pitchFamily="66" charset="0"/>
              </a:rPr>
              <a:t>, ya </a:t>
            </a:r>
            <a:r>
              <a:rPr lang="es-ES" sz="3200" b="1" dirty="0" smtClean="0">
                <a:latin typeface="Bradley Hand ITC" pitchFamily="66" charset="0"/>
              </a:rPr>
              <a:t>sea para bien o para mal</a:t>
            </a:r>
          </a:p>
          <a:p>
            <a:r>
              <a:rPr lang="es-ES" sz="3200" b="1" dirty="0" smtClean="0">
                <a:latin typeface="Bradley Hand ITC" pitchFamily="66" charset="0"/>
              </a:rPr>
              <a:t>E n </a:t>
            </a:r>
            <a:r>
              <a:rPr lang="es-ES" sz="3200" b="1" dirty="0" smtClean="0">
                <a:latin typeface="Bradley Hand ITC" pitchFamily="66" charset="0"/>
              </a:rPr>
              <a:t>la tierra nada se presta tanto para alegrar al melancólico, para entristecer al alegre, para infundir coraje a los que desesperan, para enorgullecer al humilde y debilitar la envidia y el odio, como la Música. </a:t>
            </a:r>
            <a:endParaRPr lang="es-ES" sz="3200" b="1" dirty="0"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28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Jose Luis\Escritorio\oziona-web-trabajos-nuevos-dalaquas-mislata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0337" y="0"/>
            <a:ext cx="114300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Jose Luis\Escritorio\parques-infantil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269663" cy="845224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Resultado de imagen de JUGANDO NIÑO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68945" cy="3301362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91757" y="1458896"/>
            <a:ext cx="563245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 smtClean="0">
                <a:latin typeface="Bradley Hand ITC" pitchFamily="66" charset="0"/>
              </a:rPr>
              <a:t>La infancia es una etapa maravillosa. No hay pasado, no hay futuro; sólo un presente que se mira con inocencia e ilusión </a:t>
            </a:r>
            <a:endParaRPr lang="es-ES" sz="3200" b="1" dirty="0">
              <a:latin typeface="Bradley Hand ITC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991493" y="4673606"/>
            <a:ext cx="792961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atin typeface="Bradley Hand ITC" pitchFamily="66" charset="0"/>
              </a:rPr>
              <a:t>El niño que no juega no es niño, pero el hombre que no juega perdió para siempre al niño que vivía en él y que le hará mucha falta</a:t>
            </a:r>
            <a:endParaRPr lang="es-ES" sz="3200" b="1" dirty="0"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27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aldeaviral.com/wp-content/uploads/2017/05/000-2.jpeg"/>
          <p:cNvPicPr>
            <a:picLocks noChangeAspect="1" noChangeArrowheads="1"/>
          </p:cNvPicPr>
          <p:nvPr/>
        </p:nvPicPr>
        <p:blipFill>
          <a:blip r:embed="rId2"/>
          <a:srcRect b="66981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5154" y="556528"/>
            <a:ext cx="1603606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/>
              <a:t>La ballena azul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aldeaviral.com/wp-content/uploads/2017/05/000-2.jpeg"/>
          <p:cNvPicPr>
            <a:picLocks noChangeAspect="1" noChangeArrowheads="1"/>
          </p:cNvPicPr>
          <p:nvPr/>
        </p:nvPicPr>
        <p:blipFill>
          <a:blip r:embed="rId2"/>
          <a:srcRect t="68554"/>
          <a:stretch>
            <a:fillRect/>
          </a:stretch>
        </p:blipFill>
        <p:spPr bwMode="auto">
          <a:xfrm>
            <a:off x="-1" y="0"/>
            <a:ext cx="11407061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68835" y="715544"/>
            <a:ext cx="1656505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/>
              <a:t> La ballena azul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www.aldeaviral.com/wp-content/uploads/2017/05/14.jpeg"/>
          <p:cNvPicPr>
            <a:picLocks noChangeAspect="1" noChangeArrowheads="1"/>
          </p:cNvPicPr>
          <p:nvPr/>
        </p:nvPicPr>
        <p:blipFill>
          <a:blip r:embed="rId2"/>
          <a:srcRect b="52181"/>
          <a:stretch>
            <a:fillRect/>
          </a:stretch>
        </p:blipFill>
        <p:spPr bwMode="auto">
          <a:xfrm>
            <a:off x="-1" y="0"/>
            <a:ext cx="11293191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97792" y="397512"/>
            <a:ext cx="949132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err="1" smtClean="0"/>
              <a:t>Gedden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www.aldeaviral.com/wp-content/uploads/2017/05/14.jpeg"/>
          <p:cNvPicPr>
            <a:picLocks noChangeAspect="1" noChangeArrowheads="1"/>
          </p:cNvPicPr>
          <p:nvPr/>
        </p:nvPicPr>
        <p:blipFill>
          <a:blip r:embed="rId3"/>
          <a:srcRect t="51594"/>
          <a:stretch>
            <a:fillRect/>
          </a:stretch>
        </p:blipFill>
        <p:spPr bwMode="auto">
          <a:xfrm>
            <a:off x="-1" y="0"/>
            <a:ext cx="11306906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97792" y="397512"/>
            <a:ext cx="949132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err="1" smtClean="0"/>
              <a:t>Gedden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  <p:sndAc>
      <p:stSnd>
        <p:snd r:embed="rId2" name="09 - Pim-Pon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aldeaviral.com/wp-content/uploads/2017/05/5.jpeg"/>
          <p:cNvPicPr>
            <a:picLocks noChangeAspect="1" noChangeArrowheads="1"/>
          </p:cNvPicPr>
          <p:nvPr/>
        </p:nvPicPr>
        <p:blipFill>
          <a:blip r:embed="rId2"/>
          <a:srcRect b="67147"/>
          <a:stretch>
            <a:fillRect/>
          </a:stretch>
        </p:blipFill>
        <p:spPr bwMode="auto">
          <a:xfrm>
            <a:off x="0" y="0"/>
            <a:ext cx="11450002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68835" y="477020"/>
            <a:ext cx="5634832" cy="377263"/>
          </a:xfrm>
          <a:prstGeom prst="rect">
            <a:avLst/>
          </a:prstGeom>
        </p:spPr>
        <p:txBody>
          <a:bodyPr lIns="99295" tIns="49647" rIns="99295" bIns="49647">
            <a:spAutoFit/>
          </a:bodyPr>
          <a:lstStyle/>
          <a:p>
            <a:r>
              <a:rPr lang="es-ES" b="1" dirty="0" smtClean="0"/>
              <a:t> El dragón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aldeaviral.com/wp-content/uploads/2017/05/5.jpeg"/>
          <p:cNvPicPr>
            <a:picLocks noChangeAspect="1" noChangeArrowheads="1"/>
          </p:cNvPicPr>
          <p:nvPr/>
        </p:nvPicPr>
        <p:blipFill>
          <a:blip r:embed="rId2"/>
          <a:srcRect t="34455" b="33493"/>
          <a:stretch>
            <a:fillRect/>
          </a:stretch>
        </p:blipFill>
        <p:spPr bwMode="auto">
          <a:xfrm>
            <a:off x="0" y="0"/>
            <a:ext cx="12145658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68835" y="397512"/>
            <a:ext cx="5634832" cy="377263"/>
          </a:xfrm>
          <a:prstGeom prst="rect">
            <a:avLst/>
          </a:prstGeom>
        </p:spPr>
        <p:txBody>
          <a:bodyPr lIns="99295" tIns="49647" rIns="99295" bIns="49647">
            <a:spAutoFit/>
          </a:bodyPr>
          <a:lstStyle/>
          <a:p>
            <a:r>
              <a:rPr lang="es-ES" b="1" dirty="0" smtClean="0"/>
              <a:t>El dragón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aldeaviral.com/wp-content/uploads/2017/05/5.jpeg"/>
          <p:cNvPicPr>
            <a:picLocks noChangeAspect="1" noChangeArrowheads="1"/>
          </p:cNvPicPr>
          <p:nvPr/>
        </p:nvPicPr>
        <p:blipFill>
          <a:blip r:embed="rId2"/>
          <a:srcRect t="68911"/>
          <a:stretch>
            <a:fillRect/>
          </a:stretch>
        </p:blipFill>
        <p:spPr bwMode="auto">
          <a:xfrm>
            <a:off x="0" y="0"/>
            <a:ext cx="11255342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9386" y="477020"/>
            <a:ext cx="5634832" cy="377263"/>
          </a:xfrm>
          <a:prstGeom prst="rect">
            <a:avLst/>
          </a:prstGeom>
        </p:spPr>
        <p:txBody>
          <a:bodyPr lIns="99295" tIns="49647" rIns="99295" bIns="49647">
            <a:spAutoFit/>
          </a:bodyPr>
          <a:lstStyle/>
          <a:p>
            <a:r>
              <a:rPr lang="es-ES" b="1" dirty="0" smtClean="0"/>
              <a:t>El dragón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aldeaviral.com/wp-content/uploads/2017/05/6.jpeg"/>
          <p:cNvPicPr>
            <a:picLocks noChangeAspect="1" noChangeArrowheads="1"/>
          </p:cNvPicPr>
          <p:nvPr/>
        </p:nvPicPr>
        <p:blipFill>
          <a:blip r:embed="rId2"/>
          <a:srcRect b="66129"/>
          <a:stretch>
            <a:fillRect/>
          </a:stretch>
        </p:blipFill>
        <p:spPr bwMode="auto">
          <a:xfrm>
            <a:off x="-1" y="0"/>
            <a:ext cx="11621796" cy="8109774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74111" y="397512"/>
            <a:ext cx="1986146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/>
              <a:t>La anguila y el faro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aldeaviral.com/wp-content/uploads/2017/05/6.jpeg"/>
          <p:cNvPicPr>
            <a:picLocks noChangeAspect="1" noChangeArrowheads="1"/>
          </p:cNvPicPr>
          <p:nvPr/>
        </p:nvPicPr>
        <p:blipFill>
          <a:blip r:embed="rId2"/>
          <a:srcRect t="35194" b="33064"/>
          <a:stretch>
            <a:fillRect/>
          </a:stretch>
        </p:blipFill>
        <p:spPr bwMode="auto">
          <a:xfrm>
            <a:off x="0" y="0"/>
            <a:ext cx="11376130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97792" y="715544"/>
            <a:ext cx="1986146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La anguila y el faro</a:t>
            </a:r>
            <a:endParaRPr lang="es-ES" b="1" dirty="0">
              <a:solidFill>
                <a:srgbClr val="FFFF00"/>
              </a:solidFill>
            </a:endParaRPr>
          </a:p>
        </p:txBody>
      </p:sp>
      <p:pic>
        <p:nvPicPr>
          <p:cNvPr id="4" name="Picture 2" descr="Resultado de imagen de JUGANDO NIÑO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169063" y="3577827"/>
            <a:ext cx="3663302" cy="37103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aldeaviral.com/wp-content/uploads/2017/05/6.jpeg"/>
          <p:cNvPicPr>
            <a:picLocks noChangeAspect="1" noChangeArrowheads="1"/>
          </p:cNvPicPr>
          <p:nvPr/>
        </p:nvPicPr>
        <p:blipFill>
          <a:blip r:embed="rId2"/>
          <a:srcRect t="69355"/>
          <a:stretch>
            <a:fillRect/>
          </a:stretch>
        </p:blipFill>
        <p:spPr bwMode="auto">
          <a:xfrm>
            <a:off x="0" y="0"/>
            <a:ext cx="11418160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97792" y="715544"/>
            <a:ext cx="1986146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/>
              <a:t>La anguila y el faro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aldeaviral.com/wp-content/uploads/2017/05/7.jpeg"/>
          <p:cNvPicPr>
            <a:picLocks noChangeAspect="1" noChangeArrowheads="1"/>
          </p:cNvPicPr>
          <p:nvPr/>
        </p:nvPicPr>
        <p:blipFill>
          <a:blip r:embed="rId2"/>
          <a:srcRect b="66435"/>
          <a:stretch>
            <a:fillRect/>
          </a:stretch>
        </p:blipFill>
        <p:spPr bwMode="auto">
          <a:xfrm>
            <a:off x="0" y="0"/>
            <a:ext cx="11406559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19857" y="387326"/>
            <a:ext cx="2290653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/>
              <a:t>Estación de ferrocarril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aldeaviral.com/wp-content/uploads/2017/05/7.jpeg"/>
          <p:cNvPicPr>
            <a:picLocks noChangeAspect="1" noChangeArrowheads="1"/>
          </p:cNvPicPr>
          <p:nvPr/>
        </p:nvPicPr>
        <p:blipFill>
          <a:blip r:embed="rId2"/>
          <a:srcRect t="34706" b="32757"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19857" y="387326"/>
            <a:ext cx="2290653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Estación de ferrocarri</a:t>
            </a:r>
            <a:r>
              <a:rPr lang="es-ES" b="1" dirty="0" smtClean="0"/>
              <a:t>l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aldeaviral.com/wp-content/uploads/2017/05/9.jpeg"/>
          <p:cNvPicPr>
            <a:picLocks noChangeAspect="1" noChangeArrowheads="1"/>
          </p:cNvPicPr>
          <p:nvPr/>
        </p:nvPicPr>
        <p:blipFill>
          <a:blip r:embed="rId2"/>
          <a:srcRect b="50663"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9857" y="315888"/>
            <a:ext cx="1498192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. </a:t>
            </a:r>
            <a:r>
              <a:rPr lang="es-ES" b="1" dirty="0" err="1" smtClean="0">
                <a:solidFill>
                  <a:srgbClr val="FFFF00"/>
                </a:solidFill>
              </a:rPr>
              <a:t>Futuroscope</a:t>
            </a:r>
            <a:endParaRPr lang="es-E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aldeaviral.com/wp-content/uploads/2017/05/9.jpeg"/>
          <p:cNvPicPr>
            <a:picLocks noChangeAspect="1" noChangeArrowheads="1"/>
          </p:cNvPicPr>
          <p:nvPr/>
        </p:nvPicPr>
        <p:blipFill>
          <a:blip r:embed="rId2"/>
          <a:srcRect t="50663"/>
          <a:stretch>
            <a:fillRect/>
          </a:stretch>
        </p:blipFill>
        <p:spPr bwMode="auto">
          <a:xfrm>
            <a:off x="0" y="0"/>
            <a:ext cx="11367108" cy="788831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9857" y="315888"/>
            <a:ext cx="1384380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err="1" smtClean="0"/>
              <a:t>Futuroscope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aldeaviral.com/wp-content/uploads/2017/05/10-1.jpeg"/>
          <p:cNvPicPr>
            <a:picLocks noChangeAspect="1" noChangeArrowheads="1"/>
          </p:cNvPicPr>
          <p:nvPr/>
        </p:nvPicPr>
        <p:blipFill>
          <a:blip r:embed="rId2"/>
          <a:srcRect b="67139"/>
          <a:stretch>
            <a:fillRect/>
          </a:stretch>
        </p:blipFill>
        <p:spPr bwMode="auto">
          <a:xfrm>
            <a:off x="-247642" y="0"/>
            <a:ext cx="11517305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19857" y="387326"/>
            <a:ext cx="1336097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/>
              <a:t>El cachalote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aldeaviral.com/wp-content/uploads/2017/05/10-1.jpeg"/>
          <p:cNvPicPr>
            <a:picLocks noChangeAspect="1" noChangeArrowheads="1"/>
          </p:cNvPicPr>
          <p:nvPr/>
        </p:nvPicPr>
        <p:blipFill>
          <a:blip r:embed="rId2"/>
          <a:srcRect t="34164" b="34278"/>
          <a:stretch>
            <a:fillRect/>
          </a:stretch>
        </p:blipFill>
        <p:spPr bwMode="auto">
          <a:xfrm>
            <a:off x="0" y="0"/>
            <a:ext cx="11993012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19857" y="387326"/>
            <a:ext cx="1336097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/>
              <a:t>El cachalote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aldeaviral.com/wp-content/uploads/2017/05/10-1.jpeg"/>
          <p:cNvPicPr>
            <a:picLocks noChangeAspect="1" noChangeArrowheads="1"/>
          </p:cNvPicPr>
          <p:nvPr/>
        </p:nvPicPr>
        <p:blipFill>
          <a:blip r:embed="rId2"/>
          <a:srcRect t="67025"/>
          <a:stretch>
            <a:fillRect/>
          </a:stretch>
        </p:blipFill>
        <p:spPr bwMode="auto">
          <a:xfrm>
            <a:off x="0" y="0"/>
            <a:ext cx="11477726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19857" y="387326"/>
            <a:ext cx="1336097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/>
              <a:t>El cachalote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www.aldeaviral.com/wp-content/uploads/2017/05/11.jpeg"/>
          <p:cNvPicPr>
            <a:picLocks noChangeAspect="1" noChangeArrowheads="1"/>
          </p:cNvPicPr>
          <p:nvPr/>
        </p:nvPicPr>
        <p:blipFill>
          <a:blip r:embed="rId2"/>
          <a:srcRect b="70134"/>
          <a:stretch>
            <a:fillRect/>
          </a:stretch>
        </p:blipFill>
        <p:spPr bwMode="auto">
          <a:xfrm>
            <a:off x="-1" y="0"/>
            <a:ext cx="11311645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76981" y="458764"/>
            <a:ext cx="2914414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El triángulo de las Bermudas</a:t>
            </a:r>
            <a:endParaRPr lang="es-E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www.aldeaviral.com/wp-content/uploads/2017/05/11.jpeg"/>
          <p:cNvPicPr>
            <a:picLocks noChangeAspect="1" noChangeArrowheads="1"/>
          </p:cNvPicPr>
          <p:nvPr/>
        </p:nvPicPr>
        <p:blipFill>
          <a:blip r:embed="rId2"/>
          <a:srcRect t="32120" b="35131"/>
          <a:stretch>
            <a:fillRect/>
          </a:stretch>
        </p:blipFill>
        <p:spPr bwMode="auto">
          <a:xfrm>
            <a:off x="-1" y="0"/>
            <a:ext cx="11353997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76981" y="458764"/>
            <a:ext cx="2914414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El triángulo de las Bermudas</a:t>
            </a:r>
            <a:endParaRPr lang="es-E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www.aldeaviral.com/wp-content/uploads/2017/05/11.jpeg"/>
          <p:cNvPicPr>
            <a:picLocks noChangeAspect="1" noChangeArrowheads="1"/>
          </p:cNvPicPr>
          <p:nvPr/>
        </p:nvPicPr>
        <p:blipFill>
          <a:blip r:embed="rId2"/>
          <a:srcRect t="66758"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76981" y="458764"/>
            <a:ext cx="2914414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El triángulo de las Bermudas</a:t>
            </a:r>
            <a:endParaRPr lang="es-E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www.aldeaviral.com/wp-content/uploads/2017/05/12.jpeg"/>
          <p:cNvPicPr>
            <a:picLocks noChangeAspect="1" noChangeArrowheads="1"/>
          </p:cNvPicPr>
          <p:nvPr/>
        </p:nvPicPr>
        <p:blipFill>
          <a:blip r:embed="rId2"/>
          <a:srcRect b="50495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76981" y="315888"/>
            <a:ext cx="2038405" cy="654261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El cohete y la torre </a:t>
            </a:r>
          </a:p>
          <a:p>
            <a:r>
              <a:rPr lang="es-ES" b="1" dirty="0" smtClean="0">
                <a:solidFill>
                  <a:srgbClr val="FFFF00"/>
                </a:solidFill>
              </a:rPr>
              <a:t>de la princesa</a:t>
            </a:r>
            <a:endParaRPr lang="es-E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www.aldeaviral.com/wp-content/uploads/2017/05/12.jpeg"/>
          <p:cNvPicPr>
            <a:picLocks noChangeAspect="1" noChangeArrowheads="1"/>
          </p:cNvPicPr>
          <p:nvPr/>
        </p:nvPicPr>
        <p:blipFill>
          <a:blip r:embed="rId2"/>
          <a:srcRect t="58261"/>
          <a:stretch>
            <a:fillRect/>
          </a:stretch>
        </p:blipFill>
        <p:spPr bwMode="auto">
          <a:xfrm>
            <a:off x="0" y="0"/>
            <a:ext cx="11269663" cy="860269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76982" y="530202"/>
            <a:ext cx="1500198" cy="1208259"/>
          </a:xfrm>
          <a:prstGeom prst="rect">
            <a:avLst/>
          </a:prstGeom>
        </p:spPr>
        <p:txBody>
          <a:bodyPr wrap="square" lIns="99295" tIns="49647" rIns="99295" bIns="49647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El cohete</a:t>
            </a:r>
          </a:p>
          <a:p>
            <a:r>
              <a:rPr lang="es-ES" b="1" dirty="0" smtClean="0">
                <a:solidFill>
                  <a:srgbClr val="FFFF00"/>
                </a:solidFill>
              </a:rPr>
              <a:t>y la torre </a:t>
            </a:r>
          </a:p>
          <a:p>
            <a:r>
              <a:rPr lang="es-ES" b="1" dirty="0" smtClean="0">
                <a:solidFill>
                  <a:srgbClr val="FFFF00"/>
                </a:solidFill>
              </a:rPr>
              <a:t>de la princesa</a:t>
            </a:r>
            <a:endParaRPr lang="es-E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aldeaviral.com/wp-content/uploads/2017/05/13.jpeg"/>
          <p:cNvPicPr>
            <a:picLocks noChangeAspect="1" noChangeArrowheads="1"/>
          </p:cNvPicPr>
          <p:nvPr/>
        </p:nvPicPr>
        <p:blipFill>
          <a:blip r:embed="rId2"/>
          <a:srcRect b="66363"/>
          <a:stretch>
            <a:fillRect/>
          </a:stretch>
        </p:blipFill>
        <p:spPr bwMode="auto">
          <a:xfrm>
            <a:off x="0" y="0"/>
            <a:ext cx="11615584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 flipH="1">
            <a:off x="419857" y="387326"/>
            <a:ext cx="3920547" cy="377263"/>
          </a:xfrm>
          <a:prstGeom prst="rect">
            <a:avLst/>
          </a:prstGeom>
        </p:spPr>
        <p:txBody>
          <a:bodyPr wrap="square" lIns="99295" tIns="49647" rIns="99295" bIns="49647">
            <a:spAutoFit/>
          </a:bodyPr>
          <a:lstStyle/>
          <a:p>
            <a:r>
              <a:rPr lang="es-ES" b="1" dirty="0" smtClean="0"/>
              <a:t>El globo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aldeaviral.com/wp-content/uploads/2017/05/13.jpeg"/>
          <p:cNvPicPr>
            <a:picLocks noChangeAspect="1" noChangeArrowheads="1"/>
          </p:cNvPicPr>
          <p:nvPr/>
        </p:nvPicPr>
        <p:blipFill>
          <a:blip r:embed="rId2"/>
          <a:srcRect t="34056" b="32612"/>
          <a:stretch>
            <a:fillRect/>
          </a:stretch>
        </p:blipFill>
        <p:spPr bwMode="auto">
          <a:xfrm>
            <a:off x="0" y="0"/>
            <a:ext cx="11250495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 flipH="1">
            <a:off x="419857" y="387326"/>
            <a:ext cx="3920547" cy="377263"/>
          </a:xfrm>
          <a:prstGeom prst="rect">
            <a:avLst/>
          </a:prstGeom>
        </p:spPr>
        <p:txBody>
          <a:bodyPr wrap="square" lIns="99295" tIns="49647" rIns="99295" bIns="49647">
            <a:spAutoFit/>
          </a:bodyPr>
          <a:lstStyle/>
          <a:p>
            <a:r>
              <a:rPr lang="es-ES" b="1" dirty="0" smtClean="0"/>
              <a:t>El globo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aldeaviral.com/wp-content/uploads/2017/05/13.jpeg"/>
          <p:cNvPicPr>
            <a:picLocks noChangeAspect="1" noChangeArrowheads="1"/>
          </p:cNvPicPr>
          <p:nvPr/>
        </p:nvPicPr>
        <p:blipFill>
          <a:blip r:embed="rId2"/>
          <a:srcRect t="70287"/>
          <a:stretch>
            <a:fillRect/>
          </a:stretch>
        </p:blipFill>
        <p:spPr bwMode="auto">
          <a:xfrm>
            <a:off x="0" y="0"/>
            <a:ext cx="11297921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 flipH="1">
            <a:off x="419857" y="387326"/>
            <a:ext cx="3920547" cy="377263"/>
          </a:xfrm>
          <a:prstGeom prst="rect">
            <a:avLst/>
          </a:prstGeom>
        </p:spPr>
        <p:txBody>
          <a:bodyPr wrap="square" lIns="99295" tIns="49647" rIns="99295" bIns="49647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El globo</a:t>
            </a:r>
            <a:endParaRPr lang="es-E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aldeaviral.com/wp-content/uploads/2017/05/15.jpeg"/>
          <p:cNvPicPr>
            <a:picLocks noChangeAspect="1" noChangeArrowheads="1"/>
          </p:cNvPicPr>
          <p:nvPr/>
        </p:nvPicPr>
        <p:blipFill>
          <a:blip r:embed="rId2"/>
          <a:srcRect b="51608"/>
          <a:stretch>
            <a:fillRect/>
          </a:stretch>
        </p:blipFill>
        <p:spPr bwMode="auto">
          <a:xfrm>
            <a:off x="-1" y="0"/>
            <a:ext cx="11564185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91295" y="315888"/>
            <a:ext cx="886358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err="1" smtClean="0"/>
              <a:t>Terville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aldeaviral.com/wp-content/uploads/2017/05/15.jpeg"/>
          <p:cNvPicPr>
            <a:picLocks noChangeAspect="1" noChangeArrowheads="1"/>
          </p:cNvPicPr>
          <p:nvPr/>
        </p:nvPicPr>
        <p:blipFill>
          <a:blip r:embed="rId2"/>
          <a:srcRect t="50772"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91295" y="315888"/>
            <a:ext cx="886358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err="1" smtClean="0"/>
              <a:t>Terville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aldeaviral.com/wp-content/uploads/2017/05/16.jpeg"/>
          <p:cNvPicPr>
            <a:picLocks noChangeAspect="1" noChangeArrowheads="1"/>
          </p:cNvPicPr>
          <p:nvPr/>
        </p:nvPicPr>
        <p:blipFill>
          <a:blip r:embed="rId2"/>
          <a:srcRect b="67881"/>
          <a:stretch>
            <a:fillRect/>
          </a:stretch>
        </p:blipFill>
        <p:spPr bwMode="auto">
          <a:xfrm>
            <a:off x="0" y="0"/>
            <a:ext cx="11920115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0" y="958830"/>
            <a:ext cx="1125463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/>
              <a:t>Las torres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aldeaviral.com/wp-content/uploads/2017/05/16.jpeg"/>
          <p:cNvPicPr>
            <a:picLocks noChangeAspect="1" noChangeArrowheads="1"/>
          </p:cNvPicPr>
          <p:nvPr/>
        </p:nvPicPr>
        <p:blipFill>
          <a:blip r:embed="rId2"/>
          <a:srcRect t="36153" b="33522"/>
          <a:stretch>
            <a:fillRect/>
          </a:stretch>
        </p:blipFill>
        <p:spPr bwMode="auto">
          <a:xfrm>
            <a:off x="0" y="0"/>
            <a:ext cx="11588530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34171" y="458764"/>
            <a:ext cx="1125463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/>
              <a:t>Las </a:t>
            </a:r>
            <a:r>
              <a:rPr lang="es-ES" b="1" dirty="0" smtClean="0">
                <a:solidFill>
                  <a:schemeClr val="bg1"/>
                </a:solidFill>
              </a:rPr>
              <a:t>torres</a:t>
            </a:r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aldeaviral.com/wp-content/uploads/2017/05/16.jpeg"/>
          <p:cNvPicPr>
            <a:picLocks noChangeAspect="1" noChangeArrowheads="1"/>
          </p:cNvPicPr>
          <p:nvPr/>
        </p:nvPicPr>
        <p:blipFill>
          <a:blip r:embed="rId2"/>
          <a:srcRect t="68690"/>
          <a:stretch>
            <a:fillRect/>
          </a:stretch>
        </p:blipFill>
        <p:spPr bwMode="auto">
          <a:xfrm>
            <a:off x="0" y="0"/>
            <a:ext cx="11223904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34171" y="458764"/>
            <a:ext cx="1125463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/>
              <a:t>Las torres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www.aldeaviral.com/wp-content/uploads/2017/05/19.jpeg"/>
          <p:cNvPicPr>
            <a:picLocks noChangeAspect="1" noChangeArrowheads="1"/>
          </p:cNvPicPr>
          <p:nvPr/>
        </p:nvPicPr>
        <p:blipFill>
          <a:blip r:embed="rId2"/>
          <a:srcRect b="65608"/>
          <a:stretch>
            <a:fillRect/>
          </a:stretch>
        </p:blipFill>
        <p:spPr bwMode="auto">
          <a:xfrm>
            <a:off x="0" y="0"/>
            <a:ext cx="11420712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91295" y="530202"/>
            <a:ext cx="1370209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err="1" smtClean="0">
                <a:solidFill>
                  <a:schemeClr val="bg1"/>
                </a:solidFill>
              </a:rPr>
              <a:t>Dannebroge</a:t>
            </a:r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www.aldeaviral.com/wp-content/uploads/2017/05/19.jpeg"/>
          <p:cNvPicPr>
            <a:picLocks noChangeAspect="1" noChangeArrowheads="1"/>
          </p:cNvPicPr>
          <p:nvPr/>
        </p:nvPicPr>
        <p:blipFill>
          <a:blip r:embed="rId3"/>
          <a:srcRect t="35149" b="36078"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91295" y="530202"/>
            <a:ext cx="1370209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err="1" smtClean="0"/>
              <a:t>Dannebroge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  <p:sndAc>
      <p:stSnd>
        <p:snd r:embed="rId2" name="gabi, fofo y miliki - 19 - el señor don gato.wav"/>
      </p:stSnd>
    </p:sndAc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www.aldeaviral.com/wp-content/uploads/2017/05/19.jpeg"/>
          <p:cNvPicPr>
            <a:picLocks noChangeAspect="1" noChangeArrowheads="1"/>
          </p:cNvPicPr>
          <p:nvPr/>
        </p:nvPicPr>
        <p:blipFill>
          <a:blip r:embed="rId2"/>
          <a:srcRect t="65436"/>
          <a:stretch>
            <a:fillRect/>
          </a:stretch>
        </p:blipFill>
        <p:spPr bwMode="auto">
          <a:xfrm>
            <a:off x="-1" y="0"/>
            <a:ext cx="11363921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91295" y="530202"/>
            <a:ext cx="1370209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err="1" smtClean="0">
                <a:solidFill>
                  <a:schemeClr val="bg1"/>
                </a:solidFill>
              </a:rPr>
              <a:t>Dannebroge</a:t>
            </a:r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www.aldeaviral.com/wp-content/uploads/2017/05/17.jpeg"/>
          <p:cNvPicPr>
            <a:picLocks noChangeAspect="1" noChangeArrowheads="1"/>
          </p:cNvPicPr>
          <p:nvPr/>
        </p:nvPicPr>
        <p:blipFill>
          <a:blip r:embed="rId2"/>
          <a:srcRect b="66629"/>
          <a:stretch>
            <a:fillRect/>
          </a:stretch>
        </p:blipFill>
        <p:spPr bwMode="auto">
          <a:xfrm>
            <a:off x="-1" y="0"/>
            <a:ext cx="11359989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19857" y="315888"/>
            <a:ext cx="939514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/>
              <a:t>Cosmos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www.aldeaviral.com/wp-content/uploads/2017/05/17.jpeg"/>
          <p:cNvPicPr>
            <a:picLocks noChangeAspect="1" noChangeArrowheads="1"/>
          </p:cNvPicPr>
          <p:nvPr/>
        </p:nvPicPr>
        <p:blipFill>
          <a:blip r:embed="rId2"/>
          <a:srcRect t="34436" b="32477"/>
          <a:stretch>
            <a:fillRect/>
          </a:stretch>
        </p:blipFill>
        <p:spPr bwMode="auto">
          <a:xfrm>
            <a:off x="-1" y="0"/>
            <a:ext cx="11338959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91493" y="315888"/>
            <a:ext cx="939514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/>
              <a:t>Cosmos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www.aldeaviral.com/wp-content/uploads/2017/05/17.jpeg"/>
          <p:cNvPicPr>
            <a:picLocks noChangeAspect="1" noChangeArrowheads="1"/>
          </p:cNvPicPr>
          <p:nvPr/>
        </p:nvPicPr>
        <p:blipFill>
          <a:blip r:embed="rId2"/>
          <a:srcRect t="68198"/>
          <a:stretch>
            <a:fillRect/>
          </a:stretch>
        </p:blipFill>
        <p:spPr bwMode="auto">
          <a:xfrm>
            <a:off x="-156508" y="0"/>
            <a:ext cx="11426171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19857" y="458764"/>
            <a:ext cx="939514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/>
              <a:t>Cosmos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www.aldeaviral.com/wp-content/uploads/2017/05/20.jpeg"/>
          <p:cNvPicPr>
            <a:picLocks noChangeAspect="1" noChangeArrowheads="1"/>
          </p:cNvPicPr>
          <p:nvPr/>
        </p:nvPicPr>
        <p:blipFill>
          <a:blip r:embed="rId2"/>
          <a:srcRect b="68037"/>
          <a:stretch>
            <a:fillRect/>
          </a:stretch>
        </p:blipFill>
        <p:spPr bwMode="auto">
          <a:xfrm>
            <a:off x="0" y="0"/>
            <a:ext cx="11371237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77641" y="315888"/>
            <a:ext cx="1285884" cy="931260"/>
          </a:xfrm>
          <a:prstGeom prst="rect">
            <a:avLst/>
          </a:prstGeom>
        </p:spPr>
        <p:txBody>
          <a:bodyPr wrap="square" lIns="99295" tIns="49647" rIns="99295" bIns="49647">
            <a:spAutoFit/>
          </a:bodyPr>
          <a:lstStyle/>
          <a:p>
            <a:pPr algn="ctr"/>
            <a:r>
              <a:rPr lang="es-ES" b="1" dirty="0" smtClean="0"/>
              <a:t>Lonjas y </a:t>
            </a:r>
          </a:p>
          <a:p>
            <a:pPr algn="ctr"/>
            <a:r>
              <a:rPr lang="es-ES" b="1" dirty="0" smtClean="0"/>
              <a:t>museo marítimo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www.aldeaviral.com/wp-content/uploads/2017/05/20.jpeg"/>
          <p:cNvPicPr>
            <a:picLocks noChangeAspect="1" noChangeArrowheads="1"/>
          </p:cNvPicPr>
          <p:nvPr/>
        </p:nvPicPr>
        <p:blipFill>
          <a:blip r:embed="rId2"/>
          <a:srcRect t="32629" b="34743"/>
          <a:stretch>
            <a:fillRect/>
          </a:stretch>
        </p:blipFill>
        <p:spPr bwMode="auto">
          <a:xfrm>
            <a:off x="0" y="0"/>
            <a:ext cx="11471942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8419" y="315888"/>
            <a:ext cx="1781090" cy="654261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/>
              <a:t>Lonjas y </a:t>
            </a:r>
          </a:p>
          <a:p>
            <a:r>
              <a:rPr lang="es-ES" b="1" dirty="0" smtClean="0"/>
              <a:t>museo marítimo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www.aldeaviral.com/wp-content/uploads/2017/05/20.jpeg"/>
          <p:cNvPicPr>
            <a:picLocks noChangeAspect="1" noChangeArrowheads="1"/>
          </p:cNvPicPr>
          <p:nvPr/>
        </p:nvPicPr>
        <p:blipFill>
          <a:blip r:embed="rId2"/>
          <a:srcRect t="65923"/>
          <a:stretch>
            <a:fillRect/>
          </a:stretch>
        </p:blipFill>
        <p:spPr bwMode="auto">
          <a:xfrm>
            <a:off x="0" y="0"/>
            <a:ext cx="11347854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8419" y="315888"/>
            <a:ext cx="1781090" cy="654261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/>
              <a:t>Lonjas y </a:t>
            </a:r>
          </a:p>
          <a:p>
            <a:r>
              <a:rPr lang="es-ES" b="1" dirty="0" smtClean="0"/>
              <a:t>museo marítimo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aldeaviral.com/wp-content/uploads/2017/05/18.jpeg"/>
          <p:cNvPicPr>
            <a:picLocks noChangeAspect="1" noChangeArrowheads="1"/>
          </p:cNvPicPr>
          <p:nvPr/>
        </p:nvPicPr>
        <p:blipFill>
          <a:blip r:embed="rId2"/>
          <a:srcRect b="68195"/>
          <a:stretch>
            <a:fillRect/>
          </a:stretch>
        </p:blipFill>
        <p:spPr bwMode="auto">
          <a:xfrm>
            <a:off x="0" y="0"/>
            <a:ext cx="11269663" cy="759198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777311" y="530202"/>
            <a:ext cx="2271481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/>
              <a:t>El submarino y el faro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aldeaviral.com/wp-content/uploads/2017/05/18.jpeg"/>
          <p:cNvPicPr>
            <a:picLocks noChangeAspect="1" noChangeArrowheads="1"/>
          </p:cNvPicPr>
          <p:nvPr/>
        </p:nvPicPr>
        <p:blipFill>
          <a:blip r:embed="rId2"/>
          <a:srcRect t="32576" b="34643"/>
          <a:stretch>
            <a:fillRect/>
          </a:stretch>
        </p:blipFill>
        <p:spPr bwMode="auto">
          <a:xfrm>
            <a:off x="-1" y="-827120"/>
            <a:ext cx="11269663" cy="845982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91295" y="458764"/>
            <a:ext cx="2271481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El submarino y el faro</a:t>
            </a:r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aldeaviral.com/wp-content/uploads/2017/05/18.jpeg"/>
          <p:cNvPicPr>
            <a:picLocks noChangeAspect="1" noChangeArrowheads="1"/>
          </p:cNvPicPr>
          <p:nvPr/>
        </p:nvPicPr>
        <p:blipFill>
          <a:blip r:embed="rId2"/>
          <a:srcRect t="67583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91295" y="458764"/>
            <a:ext cx="2271481" cy="377263"/>
          </a:xfrm>
          <a:prstGeom prst="rect">
            <a:avLst/>
          </a:prstGeom>
        </p:spPr>
        <p:txBody>
          <a:bodyPr wrap="none" lIns="99295" tIns="49647" rIns="99295" bIns="49647">
            <a:spAutoFit/>
          </a:bodyPr>
          <a:lstStyle/>
          <a:p>
            <a:r>
              <a:rPr lang="es-ES" b="1" dirty="0" smtClean="0"/>
              <a:t>El submarino y el faro</a:t>
            </a:r>
            <a:endParaRPr lang="es-ES" b="1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Jose Luis\Escritorio\Odense_Zoo7-803x5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213" y="0"/>
            <a:ext cx="1129487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C:\Documents and Settings\Jose Luis\Escritorio\parques-infantiles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1465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Jose Luis\Escritorio\b11a644fb460f983f935d524518b20b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Jose Luis\Escritorio\parques-xavier-pastor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Jose Luis\Escritorio\playgroun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48656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  <p:sndAc>
      <p:stSnd>
        <p:snd r:embed="rId2" name="parchis - verano azul(2).wav"/>
      </p:stSnd>
    </p:sndAc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Los diez mejores parques infantiles para llevar a tus hijos en Mála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8337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Jose Luis\Escritorio\panoramica_parque_del_avion_getaf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73144"/>
            <a:ext cx="11394103" cy="503079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Jose Luis\Escritorio\parques-infantiles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269664" cy="80837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C:\Documents and Settings\Jose Luis\Escritorio\parques-infantiles-dise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5879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7364" y="6459556"/>
            <a:ext cx="74262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6" y="557846"/>
            <a:ext cx="3452447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920583" y="958830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domingo, 02 de julio de 2017</a:t>
            </a:fld>
            <a:endParaRPr lang="es-ES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17:53</a:t>
            </a:fld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6245242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447004" y="3646736"/>
            <a:ext cx="375655" cy="339231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7293469"/>
            <a:ext cx="11269663" cy="370659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700" dirty="0">
                <a:solidFill>
                  <a:srgbClr val="40F903"/>
                </a:solidFill>
                <a:latin typeface="Kristen ITC" pitchFamily="66" charset="0"/>
              </a:rPr>
              <a:t>Esta presentación </a:t>
            </a:r>
            <a:r>
              <a:rPr lang="es-ES" sz="1700" dirty="0" err="1">
                <a:solidFill>
                  <a:srgbClr val="40F903"/>
                </a:solidFill>
                <a:latin typeface="Kristen ITC" pitchFamily="66" charset="0"/>
              </a:rPr>
              <a:t>powerpoint</a:t>
            </a:r>
            <a:r>
              <a:rPr lang="es-ES" sz="1700" dirty="0">
                <a:solidFill>
                  <a:srgbClr val="40F903"/>
                </a:solidFill>
                <a:latin typeface="Kristen ITC" pitchFamily="66" charset="0"/>
              </a:rPr>
              <a:t>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5071348" y="932885"/>
            <a:ext cx="5947878" cy="234634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ARQUES INFANTIL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PARQUES INFANTILES</Template>
  <TotalTime>73</TotalTime>
  <Words>459</Words>
  <Application>Microsoft Office PowerPoint</Application>
  <PresentationFormat>Personalizado</PresentationFormat>
  <Paragraphs>72</Paragraphs>
  <Slides>68</Slides>
  <Notes>0</Notes>
  <HiddenSlides>1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68</vt:i4>
      </vt:variant>
    </vt:vector>
  </HeadingPairs>
  <TitlesOfParts>
    <vt:vector size="70" baseType="lpstr">
      <vt:lpstr>PARQUES INFANTILES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9</cp:revision>
  <dcterms:created xsi:type="dcterms:W3CDTF">2017-07-02T14:42:03Z</dcterms:created>
  <dcterms:modified xsi:type="dcterms:W3CDTF">2017-07-02T15:55:46Z</dcterms:modified>
</cp:coreProperties>
</file>