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1"/>
  </p:notesMasterIdLst>
  <p:sldIdLst>
    <p:sldId id="377" r:id="rId3"/>
    <p:sldId id="539" r:id="rId4"/>
    <p:sldId id="587" r:id="rId5"/>
    <p:sldId id="591" r:id="rId6"/>
    <p:sldId id="575" r:id="rId7"/>
    <p:sldId id="535" r:id="rId8"/>
    <p:sldId id="536" r:id="rId9"/>
    <p:sldId id="537" r:id="rId10"/>
    <p:sldId id="542" r:id="rId11"/>
    <p:sldId id="540" r:id="rId12"/>
    <p:sldId id="541" r:id="rId13"/>
    <p:sldId id="543" r:id="rId14"/>
    <p:sldId id="544" r:id="rId15"/>
    <p:sldId id="538" r:id="rId16"/>
    <p:sldId id="545" r:id="rId17"/>
    <p:sldId id="546" r:id="rId18"/>
    <p:sldId id="547" r:id="rId19"/>
    <p:sldId id="548" r:id="rId20"/>
    <p:sldId id="549" r:id="rId21"/>
    <p:sldId id="550" r:id="rId22"/>
    <p:sldId id="551" r:id="rId23"/>
    <p:sldId id="553" r:id="rId24"/>
    <p:sldId id="554" r:id="rId25"/>
    <p:sldId id="557" r:id="rId26"/>
    <p:sldId id="556" r:id="rId27"/>
    <p:sldId id="552" r:id="rId28"/>
    <p:sldId id="558" r:id="rId29"/>
    <p:sldId id="559" r:id="rId30"/>
    <p:sldId id="560" r:id="rId31"/>
    <p:sldId id="561" r:id="rId32"/>
    <p:sldId id="562" r:id="rId33"/>
    <p:sldId id="563" r:id="rId34"/>
    <p:sldId id="564" r:id="rId35"/>
    <p:sldId id="565" r:id="rId36"/>
    <p:sldId id="566" r:id="rId37"/>
    <p:sldId id="567" r:id="rId38"/>
    <p:sldId id="568" r:id="rId39"/>
    <p:sldId id="569" r:id="rId40"/>
    <p:sldId id="570" r:id="rId41"/>
    <p:sldId id="585" r:id="rId42"/>
    <p:sldId id="571" r:id="rId43"/>
    <p:sldId id="572" r:id="rId44"/>
    <p:sldId id="573" r:id="rId45"/>
    <p:sldId id="588" r:id="rId46"/>
    <p:sldId id="576" r:id="rId47"/>
    <p:sldId id="577" r:id="rId48"/>
    <p:sldId id="578" r:id="rId49"/>
    <p:sldId id="579" r:id="rId50"/>
    <p:sldId id="580" r:id="rId51"/>
    <p:sldId id="581" r:id="rId52"/>
    <p:sldId id="582" r:id="rId53"/>
    <p:sldId id="583" r:id="rId54"/>
    <p:sldId id="586" r:id="rId55"/>
    <p:sldId id="589" r:id="rId56"/>
    <p:sldId id="590" r:id="rId57"/>
    <p:sldId id="592" r:id="rId58"/>
    <p:sldId id="378" r:id="rId59"/>
    <p:sldId id="584" r:id="rId60"/>
  </p:sldIdLst>
  <p:sldSz cx="11269663" cy="76327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NgfFRX9s6MQr5ZeiBpwMxg" hashData="rTAPUs5FoC73IXnJQ6Z5E3A3Wk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C2C04"/>
    <a:srgbClr val="0F5D3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 autoAdjust="0"/>
    <p:restoredTop sz="94712" autoAdjust="0"/>
  </p:normalViewPr>
  <p:slideViewPr>
    <p:cSldViewPr>
      <p:cViewPr>
        <p:scale>
          <a:sx n="50" d="100"/>
          <a:sy n="50" d="100"/>
        </p:scale>
        <p:origin x="-1602" y="-762"/>
      </p:cViewPr>
      <p:guideLst>
        <p:guide orient="horz" pos="2405"/>
        <p:guide pos="355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52D298-FFA8-48C3-A663-6D9ECF3D242D}" type="datetimeFigureOut">
              <a:rPr lang="es-ES" smtClean="0"/>
              <a:pPr/>
              <a:t>14/05/2017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898525" y="685800"/>
            <a:ext cx="50609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B6C893-7007-41EF-8A9F-BD20465E14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956440-4856-41A4-A49D-15DF5089A0B8}" type="slidenum">
              <a:rPr lang="es-ES" smtClean="0"/>
              <a:pPr/>
              <a:t>13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956440-4856-41A4-A49D-15DF5089A0B8}" type="slidenum">
              <a:rPr lang="es-ES" smtClean="0"/>
              <a:pPr/>
              <a:t>17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5225" y="2371085"/>
            <a:ext cx="9579215" cy="1636084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0451" y="4325201"/>
            <a:ext cx="7888764" cy="195057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14/05/2017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14/05/2017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0226" y="4904720"/>
            <a:ext cx="9579215" cy="1515939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90226" y="3235066"/>
            <a:ext cx="9579215" cy="1669653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14/05/2017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63483" y="1780968"/>
            <a:ext cx="4977436" cy="503722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728745" y="1780968"/>
            <a:ext cx="4977436" cy="503722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14/05/2017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488" y="1708526"/>
            <a:ext cx="4979392" cy="71203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63488" y="2420554"/>
            <a:ext cx="4979392" cy="439763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724838" y="1708526"/>
            <a:ext cx="4981347" cy="71203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724838" y="2420554"/>
            <a:ext cx="4981347" cy="439763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14/05/2017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14/05/2017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14/05/2017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63488" y="303898"/>
            <a:ext cx="3707642" cy="129331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406130" y="303896"/>
            <a:ext cx="6300056" cy="651429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63488" y="1597218"/>
            <a:ext cx="3707642" cy="522097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14/05/2017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08933" y="5342891"/>
            <a:ext cx="6761798" cy="63075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208933" y="681997"/>
            <a:ext cx="6761798" cy="457962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208933" y="5973649"/>
            <a:ext cx="6761798" cy="89578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14/05/2017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14/05/2017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170511" y="305663"/>
            <a:ext cx="2535675" cy="651253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63484" y="305663"/>
            <a:ext cx="7419194" cy="651253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14/05/2017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5225" y="2371086"/>
            <a:ext cx="9579214" cy="1636083"/>
          </a:xfrm>
          <a:prstGeom prst="rect">
            <a:avLst/>
          </a:prstGeom>
        </p:spPr>
        <p:txBody>
          <a:bodyPr lIns="107997" tIns="53997" rIns="107997" bIns="53997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0450" y="4325198"/>
            <a:ext cx="7888764" cy="1950579"/>
          </a:xfrm>
          <a:prstGeom prst="rect">
            <a:avLst/>
          </a:prstGeom>
        </p:spPr>
        <p:txBody>
          <a:bodyPr lIns="107997" tIns="53997" rIns="107997" bIns="53997"/>
          <a:lstStyle>
            <a:lvl1pPr marL="0" indent="0" algn="ctr">
              <a:buNone/>
              <a:defRPr/>
            </a:lvl1pPr>
            <a:lvl2pPr marL="539983" indent="0" algn="ctr">
              <a:buNone/>
              <a:defRPr/>
            </a:lvl2pPr>
            <a:lvl3pPr marL="1079965" indent="0" algn="ctr">
              <a:buNone/>
              <a:defRPr/>
            </a:lvl3pPr>
            <a:lvl4pPr marL="1619948" indent="0" algn="ctr">
              <a:buNone/>
              <a:defRPr/>
            </a:lvl4pPr>
            <a:lvl5pPr marL="2159933" indent="0" algn="ctr">
              <a:buNone/>
              <a:defRPr/>
            </a:lvl5pPr>
            <a:lvl6pPr marL="2699915" indent="0" algn="ctr">
              <a:buNone/>
              <a:defRPr/>
            </a:lvl6pPr>
            <a:lvl7pPr marL="3239898" indent="0" algn="ctr">
              <a:buNone/>
              <a:defRPr/>
            </a:lvl7pPr>
            <a:lvl8pPr marL="3779880" indent="0" algn="ctr">
              <a:buNone/>
              <a:defRPr/>
            </a:lvl8pPr>
            <a:lvl9pPr marL="4319863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spd="slow" advTm="7000">
    <p:comb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FFFF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63484" y="305665"/>
            <a:ext cx="10142697" cy="12721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484" y="1780968"/>
            <a:ext cx="10142697" cy="50372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63490" y="7074384"/>
            <a:ext cx="2629588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D354C7-5959-4C7D-94DD-666EBFEED782}" type="datetimeFigureOut">
              <a:rPr lang="es-ES" smtClean="0"/>
              <a:pPr/>
              <a:t>14/05/2017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850474" y="7074384"/>
            <a:ext cx="3568727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076597" y="7074384"/>
            <a:ext cx="2629588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7000">
    <p:comb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63483" y="6950704"/>
            <a:ext cx="2629588" cy="5300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8009" tIns="54004" rIns="108009" bIns="54004" numCol="1" anchor="t" anchorCtr="0" compatLnSpc="1">
            <a:prstTxWarp prst="textNoShape">
              <a:avLst/>
            </a:prstTxWarp>
          </a:bodyPr>
          <a:lstStyle>
            <a:lvl1pPr>
              <a:defRPr sz="17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7000">
    <p:comb dir="vert"/>
  </p:transition>
  <p:txStyles>
    <p:titleStyle>
      <a:lvl1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5pPr>
      <a:lvl6pPr marL="540045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6pPr>
      <a:lvl7pPr marL="1080089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7pPr>
      <a:lvl8pPr marL="1620134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8pPr>
      <a:lvl9pPr marL="2160179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05033" indent="-405033" algn="l" rtl="0" fontAlgn="base">
        <a:spcBef>
          <a:spcPct val="20000"/>
        </a:spcBef>
        <a:spcAft>
          <a:spcPct val="0"/>
        </a:spcAft>
        <a:buChar char="•"/>
        <a:defRPr sz="3800">
          <a:solidFill>
            <a:schemeClr val="tx1"/>
          </a:solidFill>
          <a:latin typeface="+mn-lt"/>
          <a:ea typeface="+mn-ea"/>
          <a:cs typeface="+mn-cs"/>
        </a:defRPr>
      </a:lvl1pPr>
      <a:lvl2pPr marL="877573" indent="-337528" algn="l" rtl="0" fontAlgn="base">
        <a:spcBef>
          <a:spcPct val="20000"/>
        </a:spcBef>
        <a:spcAft>
          <a:spcPct val="0"/>
        </a:spcAft>
        <a:buChar char="–"/>
        <a:defRPr sz="3300">
          <a:solidFill>
            <a:schemeClr val="tx1"/>
          </a:solidFill>
          <a:latin typeface="+mn-lt"/>
          <a:cs typeface="+mn-cs"/>
        </a:defRPr>
      </a:lvl2pPr>
      <a:lvl3pPr marL="1350112" indent="-270022" algn="l" rtl="0" fontAlgn="base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cs typeface="+mn-cs"/>
        </a:defRPr>
      </a:lvl3pPr>
      <a:lvl4pPr marL="1890156" indent="-270022" algn="l" rtl="0" fontAlgn="base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  <a:cs typeface="+mn-cs"/>
        </a:defRPr>
      </a:lvl4pPr>
      <a:lvl5pPr marL="2430201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5pPr>
      <a:lvl6pPr marL="2970246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6pPr>
      <a:lvl7pPr marL="3510290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7pPr>
      <a:lvl8pPr marL="4050335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8pPr>
      <a:lvl9pPr marL="4590379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0045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0089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0134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60179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00223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40268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80312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20357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hyperlink" Target="http://alternopolis.com/wp-content/uploads/2014/01/Alternopolis-Mos-3.jpg" TargetMode="Externa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gif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50.jpeg"/><Relationship Id="rId4" Type="http://schemas.openxmlformats.org/officeDocument/2006/relationships/image" Target="../media/image3.gif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13" Type="http://schemas.openxmlformats.org/officeDocument/2006/relationships/image" Target="../media/image56.png"/><Relationship Id="rId18" Type="http://schemas.openxmlformats.org/officeDocument/2006/relationships/image" Target="../media/image59.png"/><Relationship Id="rId3" Type="http://schemas.openxmlformats.org/officeDocument/2006/relationships/audio" Target="../media/audio5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8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2.png"/><Relationship Id="rId11" Type="http://schemas.openxmlformats.org/officeDocument/2006/relationships/image" Target="../media/image5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1.png"/><Relationship Id="rId9" Type="http://schemas.openxmlformats.org/officeDocument/2006/relationships/image" Target="../media/image5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C:\Users\Jose Luis\Desktop\parques-infantiles-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  <p:pic>
        <p:nvPicPr>
          <p:cNvPr id="12" name="Picture 3" descr="illusion-013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35000" contrast="-2000"/>
          </a:blip>
          <a:srcRect/>
          <a:stretch>
            <a:fillRect/>
          </a:stretch>
        </p:blipFill>
        <p:spPr bwMode="auto">
          <a:xfrm>
            <a:off x="0" y="0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773456" y="3773464"/>
            <a:ext cx="7632700" cy="857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410422" y="3773466"/>
            <a:ext cx="76327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6" y="0"/>
            <a:ext cx="11269663" cy="77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6" y="7549579"/>
            <a:ext cx="11269663" cy="8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300380" y="6245243"/>
            <a:ext cx="762419" cy="853629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40721" y="5088487"/>
            <a:ext cx="3318072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705741" y="2030400"/>
            <a:ext cx="8143932" cy="5602300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b="1" i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Curlz MT" pitchFamily="82" charset="0"/>
              </a:rPr>
              <a:t>PARQUES</a:t>
            </a:r>
          </a:p>
          <a:p>
            <a:pPr algn="ctr"/>
            <a:r>
              <a:rPr lang="es-ES" sz="3200" b="1" i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Curlz MT" pitchFamily="82" charset="0"/>
              </a:rPr>
              <a:t>INFANTILES  N.º 1</a:t>
            </a:r>
            <a:endParaRPr lang="es-ES" sz="1600" b="1" i="1" kern="10" dirty="0" smtClean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Curlz MT" pitchFamily="82" charset="0"/>
            </a:endParaRP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pic>
        <p:nvPicPr>
          <p:cNvPr id="14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7">
            <a:duotone>
              <a:prstClr val="black"/>
              <a:schemeClr val="accent2">
                <a:tint val="45000"/>
                <a:satMod val="400000"/>
              </a:schemeClr>
            </a:duotone>
            <a:lum bright="-23000"/>
          </a:blip>
          <a:srcRect/>
          <a:stretch>
            <a:fillRect/>
          </a:stretch>
        </p:blipFill>
        <p:spPr bwMode="auto">
          <a:xfrm>
            <a:off x="1134237" y="6173804"/>
            <a:ext cx="2475822" cy="1039579"/>
          </a:xfrm>
          <a:prstGeom prst="rect">
            <a:avLst/>
          </a:prstGeom>
          <a:noFill/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76234" y="851087"/>
            <a:ext cx="1263923" cy="805674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21244" y="209952"/>
            <a:ext cx="962617" cy="11873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2000">
    <p:comb dir="vert"/>
    <p:sndAc>
      <p:stSnd>
        <p:snd r:embed="rId2" name="02 - Pista  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21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2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http://entrechiquitines.com/viajes_familia/wp-content/uploads/2012/04/parques_infantiles_Monstrum_Dinamarca_Suecia4-600x39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1378056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ose Luis\Desktop\parques-infantiles-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80314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000">
    <p:comb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Jose Luis\Desktop\parques-infantiles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763712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634568" y="3744912"/>
            <a:ext cx="628654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6000" b="1" dirty="0" smtClean="0">
                <a:latin typeface="Bradley Hand ITC" pitchFamily="66" charset="0"/>
                <a:cs typeface="Arial" charset="0"/>
              </a:rPr>
              <a:t>Parques infantiles del mundo mundial</a:t>
            </a:r>
            <a:endParaRPr lang="es-ES" sz="6000" dirty="0">
              <a:latin typeface="Bradley Hand ITC" pitchFamily="66" charset="0"/>
            </a:endParaRPr>
          </a:p>
        </p:txBody>
      </p:sp>
      <p:pic>
        <p:nvPicPr>
          <p:cNvPr id="3" name="Picture 2" descr="Resultado de imagen de JUGANDO NIÑO 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0429" y="318005"/>
            <a:ext cx="3561519" cy="316969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000">
    <p:comb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3116312" y="2782748"/>
            <a:ext cx="7542801" cy="45014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295" tIns="49647" rIns="99295" bIns="49647" numCol="1" anchor="ctr" anchorCtr="0" compatLnSpc="1">
            <a:prstTxWarp prst="textNoShape">
              <a:avLst/>
            </a:prstTxWarp>
            <a:spAutoFit/>
          </a:bodyPr>
          <a:lstStyle/>
          <a:p>
            <a:pPr algn="just" defTabSz="992947" fontAlgn="base">
              <a:spcBef>
                <a:spcPct val="0"/>
              </a:spcBef>
              <a:spcAft>
                <a:spcPct val="0"/>
              </a:spcAft>
            </a:pPr>
            <a:r>
              <a:rPr lang="es-ES" sz="2600" b="1" dirty="0" smtClean="0">
                <a:solidFill>
                  <a:srgbClr val="000000"/>
                </a:solidFill>
                <a:latin typeface="Bradley Hand ITC" pitchFamily="66" charset="0"/>
                <a:cs typeface="Arial" pitchFamily="34" charset="0"/>
              </a:rPr>
              <a:t>El parque de juegos es un punto de reunión de la imaginación de muchos niños. Risas, rechinar de piezas metálicas sin aceitar, el olor a </a:t>
            </a:r>
            <a:r>
              <a:rPr lang="es-ES" sz="2600" b="1" dirty="0" smtClean="0">
                <a:solidFill>
                  <a:srgbClr val="000000"/>
                </a:solidFill>
                <a:latin typeface="Bradley Hand ITC" pitchFamily="66" charset="0"/>
                <a:cs typeface="Arial" pitchFamily="34" charset="0"/>
              </a:rPr>
              <a:t>hierba</a:t>
            </a:r>
            <a:r>
              <a:rPr lang="es-ES" sz="2600" b="1" dirty="0" smtClean="0">
                <a:solidFill>
                  <a:srgbClr val="000000"/>
                </a:solidFill>
                <a:latin typeface="Bradley Hand ITC" pitchFamily="66" charset="0"/>
                <a:cs typeface="Arial" pitchFamily="34" charset="0"/>
              </a:rPr>
              <a:t>, </a:t>
            </a:r>
            <a:r>
              <a:rPr lang="es-ES" sz="2600" b="1" dirty="0" smtClean="0">
                <a:solidFill>
                  <a:srgbClr val="000000"/>
                </a:solidFill>
                <a:latin typeface="Bradley Hand ITC" pitchFamily="66" charset="0"/>
                <a:cs typeface="Arial" pitchFamily="34" charset="0"/>
              </a:rPr>
              <a:t>gritos divertidos, la mirada nublada por el aire y la tierra que se levantaba al caer la tarde, cada quien tiene al menos un recuerdo de estos parques. Columpios, </a:t>
            </a:r>
            <a:r>
              <a:rPr lang="es-ES" sz="2600" b="1" dirty="0" err="1" smtClean="0">
                <a:solidFill>
                  <a:srgbClr val="000000"/>
                </a:solidFill>
                <a:latin typeface="Bradley Hand ITC" pitchFamily="66" charset="0"/>
                <a:cs typeface="Arial" pitchFamily="34" charset="0"/>
              </a:rPr>
              <a:t>resbaladillas</a:t>
            </a:r>
            <a:r>
              <a:rPr lang="es-ES" sz="2600" b="1" dirty="0" smtClean="0">
                <a:solidFill>
                  <a:srgbClr val="000000"/>
                </a:solidFill>
                <a:latin typeface="Bradley Hand ITC" pitchFamily="66" charset="0"/>
                <a:cs typeface="Arial" pitchFamily="34" charset="0"/>
              </a:rPr>
              <a:t> y sube-baja, son parte de un ecosistema de metal  y figuras que con ayuda de nuestra imaginación se convertían en más que simples juegos, a pesar de que en ocasiones eran los mismos en todas partes.</a:t>
            </a:r>
            <a:endParaRPr lang="es-ES" sz="2600" dirty="0" smtClean="0">
              <a:latin typeface="Bradley Hand ITC" pitchFamily="66" charset="0"/>
              <a:cs typeface="Arial" pitchFamily="34" charset="0"/>
            </a:endParaRPr>
          </a:p>
        </p:txBody>
      </p:sp>
      <p:pic>
        <p:nvPicPr>
          <p:cNvPr id="53250" name="Picture 2" descr="Resultado de imagen de JUGANDO NIÑO 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561519" cy="371034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8000">
    <p:comb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Resultado de imagen de Monstrum BELGIC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http://www.entrechiquitines.com/viajes_familia/wp-content/uploads/2011/10/parque_infantil_Estocolmo-620x390-1000x55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Resultado de imagen de Monstrum BELGIC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361746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http://alternopolis.com/wp-content/uploads/2014/01/P105092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1269663" cy="783724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http://www.thisiscolossal.com/wp-content/uploads/2017/04/kraken_0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http://alternopolis.com/wp-content/uploads/2014/01/Alternopolis-Mos-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"/>
            <a:ext cx="11269663" cy="783724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1269663" cy="76327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http://www.thisiscolossal.com/wp-content/uploads/2017/04/kraken_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Alternopolis Mos (1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1269663" cy="782216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http://www.thisiscolossal.com/wp-content/uploads/2017/04/kraken_0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11269663" cy="78303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http://www.thisiscolossal.com/wp-content/uploads/2017/04/kraken_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8303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1208342" y="4134382"/>
            <a:ext cx="8471386" cy="2671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295" tIns="49647" rIns="99295" bIns="49647" numCol="1" anchor="ctr" anchorCtr="0" compatLnSpc="1">
            <a:prstTxWarp prst="textNoShape">
              <a:avLst/>
            </a:prstTxWarp>
            <a:spAutoFit/>
          </a:bodyPr>
          <a:lstStyle/>
          <a:p>
            <a:pPr algn="ctr" defTabSz="992947" fontAlgn="base">
              <a:spcBef>
                <a:spcPct val="0"/>
              </a:spcBef>
              <a:spcAft>
                <a:spcPct val="0"/>
              </a:spcAft>
            </a:pPr>
            <a:r>
              <a:rPr lang="es-ES" sz="4800" b="1" dirty="0" smtClean="0">
                <a:latin typeface="Bradley Hand ITC" pitchFamily="66" charset="0"/>
                <a:cs typeface="Arial" charset="0"/>
              </a:rPr>
              <a:t>Unos daneses crean los mejores parques infantiles del mundo mundial</a:t>
            </a:r>
          </a:p>
          <a:p>
            <a:pPr defTabSz="992947" eaLnBrk="0" fontAlgn="base" hangingPunct="0">
              <a:spcBef>
                <a:spcPct val="0"/>
              </a:spcBef>
              <a:spcAft>
                <a:spcPct val="0"/>
              </a:spcAft>
            </a:pPr>
            <a:endParaRPr lang="es-ES" sz="2000" dirty="0" smtClean="0">
              <a:latin typeface="Arial" charset="0"/>
              <a:cs typeface="Arial" charset="0"/>
            </a:endParaRPr>
          </a:p>
        </p:txBody>
      </p:sp>
      <p:pic>
        <p:nvPicPr>
          <p:cNvPr id="32770" name="Picture 2" descr="Resultado de imagen de JUGANDO NIÑO 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8835" y="1"/>
            <a:ext cx="3510664" cy="365736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3000">
    <p:comb dir="vert"/>
    <p:sndAc>
      <p:stSnd>
        <p:snd r:embed="rId2" name="elsenordongato.wav"/>
      </p:stSnd>
    </p:sndAc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Resultado de imagen de Monstrum BELGIC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126966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49752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http://www.thisiscolossal.com/wp-content/uploads/2017/04/kraken_0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11269663" cy="848431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http://www.thisiscolossal.com/wp-content/uploads/2017/04/kraken_0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www.aldeaviral.com/wp-content/uploads/2017/05/1.jpeg"/>
          <p:cNvPicPr>
            <a:picLocks noChangeAspect="1" noChangeArrowheads="1"/>
          </p:cNvPicPr>
          <p:nvPr/>
        </p:nvPicPr>
        <p:blipFill>
          <a:blip r:embed="rId2"/>
          <a:srcRect t="34603" b="32403"/>
          <a:stretch>
            <a:fillRect/>
          </a:stretch>
        </p:blipFill>
        <p:spPr bwMode="auto">
          <a:xfrm>
            <a:off x="0" y="0"/>
            <a:ext cx="11268187" cy="7632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74110" y="636036"/>
            <a:ext cx="988117" cy="377263"/>
          </a:xfrm>
          <a:prstGeom prst="rect">
            <a:avLst/>
          </a:prstGeom>
        </p:spPr>
        <p:txBody>
          <a:bodyPr wrap="none" lIns="99295" tIns="49647" rIns="99295" bIns="49647">
            <a:spAutoFit/>
          </a:bodyPr>
          <a:lstStyle/>
          <a:p>
            <a:r>
              <a:rPr lang="es-ES" b="1" dirty="0" err="1" smtClean="0"/>
              <a:t>Liseberg</a:t>
            </a:r>
            <a:endParaRPr lang="es-ES" b="1" dirty="0"/>
          </a:p>
        </p:txBody>
      </p:sp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www.aldeaviral.com/wp-content/uploads/2017/05/1.jpeg"/>
          <p:cNvPicPr>
            <a:picLocks noChangeAspect="1" noChangeArrowheads="1"/>
          </p:cNvPicPr>
          <p:nvPr/>
        </p:nvPicPr>
        <p:blipFill>
          <a:blip r:embed="rId2"/>
          <a:srcRect b="67006"/>
          <a:stretch>
            <a:fillRect/>
          </a:stretch>
        </p:blipFill>
        <p:spPr bwMode="auto">
          <a:xfrm>
            <a:off x="0" y="0"/>
            <a:ext cx="11268187" cy="7632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97792" y="556528"/>
            <a:ext cx="988117" cy="377263"/>
          </a:xfrm>
          <a:prstGeom prst="rect">
            <a:avLst/>
          </a:prstGeom>
        </p:spPr>
        <p:txBody>
          <a:bodyPr wrap="none" lIns="99295" tIns="49647" rIns="99295" bIns="49647">
            <a:spAutoFit/>
          </a:bodyPr>
          <a:lstStyle/>
          <a:p>
            <a:r>
              <a:rPr lang="es-ES" b="1" dirty="0" err="1" smtClean="0"/>
              <a:t>Liseberg</a:t>
            </a:r>
            <a:endParaRPr lang="es-ES" b="1" dirty="0"/>
          </a:p>
        </p:txBody>
      </p:sp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777179" y="1958962"/>
            <a:ext cx="9182328" cy="5701797"/>
          </a:xfrm>
          <a:prstGeom prst="rect">
            <a:avLst/>
          </a:prstGeom>
        </p:spPr>
        <p:txBody>
          <a:bodyPr wrap="square" lIns="99295" tIns="49647" rIns="99295" bIns="49647">
            <a:spAutoFit/>
          </a:bodyPr>
          <a:lstStyle/>
          <a:p>
            <a:pPr algn="r"/>
            <a:r>
              <a:rPr lang="es-ES" sz="2600" b="1" dirty="0" smtClean="0">
                <a:latin typeface="Bradley Hand ITC" pitchFamily="66" charset="0"/>
              </a:rPr>
              <a:t>La gente de LEGO no son los únicos ingenieros daneses que invitan a los niños a celebrar e incentivar su imaginación y creatividad. La compañía danesa</a:t>
            </a:r>
            <a:r>
              <a:rPr lang="es-ES" sz="2600" b="1" dirty="0" smtClean="0">
                <a:solidFill>
                  <a:srgbClr val="FF0000"/>
                </a:solidFill>
                <a:latin typeface="Bradley Hand ITC" pitchFamily="66" charset="0"/>
              </a:rPr>
              <a:t> </a:t>
            </a:r>
            <a:r>
              <a:rPr lang="es-ES" sz="2600" b="1" dirty="0" smtClean="0">
                <a:latin typeface="Bradley Hand ITC" pitchFamily="66" charset="0"/>
              </a:rPr>
              <a:t>MONSTRUM</a:t>
            </a:r>
            <a:r>
              <a:rPr lang="es-ES" sz="2600" b="1" dirty="0" smtClean="0">
                <a:solidFill>
                  <a:srgbClr val="FFFF00"/>
                </a:solidFill>
                <a:latin typeface="Bradley Hand ITC" pitchFamily="66" charset="0"/>
              </a:rPr>
              <a:t> </a:t>
            </a:r>
            <a:r>
              <a:rPr lang="es-ES" sz="2600" b="1" dirty="0" smtClean="0">
                <a:latin typeface="Bradley Hand ITC" pitchFamily="66" charset="0"/>
              </a:rPr>
              <a:t>construye </a:t>
            </a:r>
            <a:r>
              <a:rPr lang="es-ES" sz="2600" b="1" dirty="0" smtClean="0">
                <a:latin typeface="Bradley Hand ITC" pitchFamily="66" charset="0"/>
              </a:rPr>
              <a:t>parques infantiles únicos, un sueño para cualquier niño. Bueno, no solo para niños, también para adultos que siguen manteniendo la frescura y las ganas de divertirse explorando e imaginando.</a:t>
            </a:r>
          </a:p>
          <a:p>
            <a:pPr algn="r"/>
            <a:r>
              <a:rPr lang="es-ES" sz="2600" b="1" dirty="0" smtClean="0">
                <a:latin typeface="Bradley Hand ITC" pitchFamily="66" charset="0"/>
              </a:rPr>
              <a:t>Monstrum, fundada por Ole </a:t>
            </a:r>
            <a:r>
              <a:rPr lang="es-ES" sz="2600" b="1" dirty="0" err="1" smtClean="0">
                <a:latin typeface="Bradley Hand ITC" pitchFamily="66" charset="0"/>
              </a:rPr>
              <a:t>Barslund</a:t>
            </a:r>
            <a:r>
              <a:rPr lang="es-ES" sz="2600" b="1" dirty="0" smtClean="0">
                <a:latin typeface="Bradley Hand ITC" pitchFamily="66" charset="0"/>
              </a:rPr>
              <a:t> Nielsen y Christian Jensen (anteriormente se dedicaban a diseñar decorados de teatro), lleva creando elaborados y divertidos parques infantiles desde 2003. Desde una gigante anguila eléctrica retorciéndose alrededor de un faro, a la torre de una princesa combinada con un cohete: estos imaginativos parques invitan a los niños a jugar en Dinamarca, Suecia Egipto y varios países más.</a:t>
            </a:r>
            <a:endParaRPr lang="es-ES" sz="2600" b="1" dirty="0">
              <a:latin typeface="Bradley Hand ITC" pitchFamily="66" charset="0"/>
            </a:endParaRPr>
          </a:p>
        </p:txBody>
      </p:sp>
      <p:pic>
        <p:nvPicPr>
          <p:cNvPr id="31746" name="Picture 2" descr="Resultado de imagen de JUGANDO NIÑO 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168945" cy="330136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3000">
    <p:comb dir="vert"/>
    <p:sndAc>
      <p:stSnd>
        <p:snd r:embed="rId2" name="A Mi Burro.wav"/>
      </p:stSnd>
    </p:sndAc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www.aldeaviral.com/wp-content/uploads/2017/05/1.jpeg"/>
          <p:cNvPicPr>
            <a:picLocks noChangeAspect="1" noChangeArrowheads="1"/>
          </p:cNvPicPr>
          <p:nvPr/>
        </p:nvPicPr>
        <p:blipFill>
          <a:blip r:embed="rId2"/>
          <a:srcRect t="68402"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50429" y="477020"/>
            <a:ext cx="1038680" cy="377263"/>
          </a:xfrm>
          <a:prstGeom prst="rect">
            <a:avLst/>
          </a:prstGeom>
        </p:spPr>
        <p:txBody>
          <a:bodyPr wrap="square" lIns="99295" tIns="49647" rIns="99295" bIns="49647">
            <a:spAutoFit/>
          </a:bodyPr>
          <a:lstStyle/>
          <a:p>
            <a:r>
              <a:rPr lang="es-ES" b="1" dirty="0" err="1" smtClean="0"/>
              <a:t>Liseberg</a:t>
            </a:r>
            <a:endParaRPr lang="es-ES" b="1" dirty="0"/>
          </a:p>
        </p:txBody>
      </p:sp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lternopolis Mos (3)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http://entrechiquitines.com/viajes_familia/wp-content/uploads/2012/04/parques_infantiles_Monstrum_Dinamarca_Suecia2-600x39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http://entrechiquitines.com/viajes_familia/wp-content/uploads/2012/04/parques_infantiles_Monstrum_Dinamarca_Suecia3-600x39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378056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www.aldeaviral.com/wp-content/uploads/2017/05/2.jpeg"/>
          <p:cNvPicPr>
            <a:picLocks noChangeAspect="1" noChangeArrowheads="1"/>
          </p:cNvPicPr>
          <p:nvPr/>
        </p:nvPicPr>
        <p:blipFill>
          <a:blip r:embed="rId2"/>
          <a:srcRect t="49624"/>
          <a:stretch>
            <a:fillRect/>
          </a:stretch>
        </p:blipFill>
        <p:spPr bwMode="auto">
          <a:xfrm>
            <a:off x="0" y="0"/>
            <a:ext cx="12161224" cy="7632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68835" y="397512"/>
            <a:ext cx="1875219" cy="377263"/>
          </a:xfrm>
          <a:prstGeom prst="rect">
            <a:avLst/>
          </a:prstGeom>
        </p:spPr>
        <p:txBody>
          <a:bodyPr wrap="none" lIns="99295" tIns="49647" rIns="99295" bIns="49647">
            <a:spAutoFit/>
          </a:bodyPr>
          <a:lstStyle/>
          <a:p>
            <a:r>
              <a:rPr lang="es-ES" b="1" dirty="0" smtClean="0"/>
              <a:t>Las casas torcidas</a:t>
            </a:r>
            <a:endParaRPr lang="es-ES" b="1" dirty="0"/>
          </a:p>
        </p:txBody>
      </p:sp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www.aldeaviral.com/wp-content/uploads/2017/05/2.jpeg"/>
          <p:cNvPicPr>
            <a:picLocks noChangeAspect="1" noChangeArrowheads="1"/>
          </p:cNvPicPr>
          <p:nvPr/>
        </p:nvPicPr>
        <p:blipFill>
          <a:blip r:embed="rId2"/>
          <a:srcRect b="51503"/>
          <a:stretch>
            <a:fillRect/>
          </a:stretch>
        </p:blipFill>
        <p:spPr bwMode="auto">
          <a:xfrm>
            <a:off x="0" y="0"/>
            <a:ext cx="11316576" cy="803026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http://www.entrechiquitines.com/viajes_familia/wp-content/uploads/2011/10/parques_infantiles_Monstrum_Dinamarca_Suecia-600x390-1000x55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ttp://entrechiquitines.com/viajes_familia/wp-content/uploads/2012/04/parques_infantiles_Monstrum_Dinamarca_Suecia7-592x39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www.aldeaviral.com/wp-content/uploads/2017/05/3.jpeg"/>
          <p:cNvPicPr>
            <a:picLocks noChangeAspect="1" noChangeArrowheads="1"/>
          </p:cNvPicPr>
          <p:nvPr/>
        </p:nvPicPr>
        <p:blipFill>
          <a:blip r:embed="rId2"/>
          <a:srcRect b="68002"/>
          <a:stretch>
            <a:fillRect/>
          </a:stretch>
        </p:blipFill>
        <p:spPr bwMode="auto">
          <a:xfrm>
            <a:off x="0" y="0"/>
            <a:ext cx="11335852" cy="7632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21473" y="556528"/>
            <a:ext cx="1825205" cy="377263"/>
          </a:xfrm>
          <a:prstGeom prst="rect">
            <a:avLst/>
          </a:prstGeom>
        </p:spPr>
        <p:txBody>
          <a:bodyPr wrap="none" lIns="99295" tIns="49647" rIns="99295" bIns="49647">
            <a:spAutoFit/>
          </a:bodyPr>
          <a:lstStyle/>
          <a:p>
            <a:r>
              <a:rPr lang="es-ES" b="1" dirty="0" smtClean="0"/>
              <a:t>El zoo de Odense</a:t>
            </a:r>
            <a:endParaRPr lang="es-ES" b="1" dirty="0"/>
          </a:p>
        </p:txBody>
      </p:sp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http://www.aldeaviral.com/wp-content/uploads/2017/05/21.jpeg"/>
          <p:cNvPicPr>
            <a:picLocks noChangeAspect="1" noChangeArrowheads="1"/>
          </p:cNvPicPr>
          <p:nvPr/>
        </p:nvPicPr>
        <p:blipFill>
          <a:blip r:embed="rId2"/>
          <a:srcRect b="51892"/>
          <a:stretch>
            <a:fillRect/>
          </a:stretch>
        </p:blipFill>
        <p:spPr bwMode="auto">
          <a:xfrm>
            <a:off x="0" y="0"/>
            <a:ext cx="11752533" cy="7632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97791" y="477021"/>
            <a:ext cx="2438193" cy="654261"/>
          </a:xfrm>
          <a:prstGeom prst="rect">
            <a:avLst/>
          </a:prstGeom>
          <a:solidFill>
            <a:srgbClr val="FFFF00"/>
          </a:solidFill>
        </p:spPr>
        <p:txBody>
          <a:bodyPr wrap="none" lIns="99295" tIns="49647" rIns="99295" bIns="49647">
            <a:spAutoFit/>
          </a:bodyPr>
          <a:lstStyle/>
          <a:p>
            <a:r>
              <a:rPr lang="es-ES" b="1" dirty="0" smtClean="0"/>
              <a:t>Serpiente en el bosque </a:t>
            </a:r>
          </a:p>
          <a:p>
            <a:r>
              <a:rPr lang="es-ES" b="1" dirty="0" smtClean="0"/>
              <a:t>de </a:t>
            </a:r>
            <a:r>
              <a:rPr lang="es-ES" b="1" dirty="0" err="1" smtClean="0"/>
              <a:t>MeldgÅrd</a:t>
            </a:r>
            <a:endParaRPr lang="es-ES" b="1" dirty="0"/>
          </a:p>
        </p:txBody>
      </p:sp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http://www.aldeaviral.com/wp-content/uploads/2017/05/21.jpeg"/>
          <p:cNvPicPr>
            <a:picLocks noChangeAspect="1" noChangeArrowheads="1"/>
          </p:cNvPicPr>
          <p:nvPr/>
        </p:nvPicPr>
        <p:blipFill>
          <a:blip r:embed="rId2"/>
          <a:srcRect t="51850"/>
          <a:stretch>
            <a:fillRect/>
          </a:stretch>
        </p:blipFill>
        <p:spPr bwMode="auto">
          <a:xfrm>
            <a:off x="0" y="0"/>
            <a:ext cx="11550489" cy="7632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92516" y="397512"/>
            <a:ext cx="3677700" cy="377263"/>
          </a:xfrm>
          <a:prstGeom prst="rect">
            <a:avLst/>
          </a:prstGeom>
        </p:spPr>
        <p:txBody>
          <a:bodyPr wrap="none" lIns="99295" tIns="49647" rIns="99295" bIns="49647">
            <a:spAutoFit/>
          </a:bodyPr>
          <a:lstStyle/>
          <a:p>
            <a:r>
              <a:rPr lang="es-ES" b="1" dirty="0" smtClean="0">
                <a:solidFill>
                  <a:srgbClr val="FFFF00"/>
                </a:solidFill>
              </a:rPr>
              <a:t>Serpiente en el bosque de </a:t>
            </a:r>
            <a:r>
              <a:rPr lang="es-ES" b="1" dirty="0" err="1" smtClean="0">
                <a:solidFill>
                  <a:srgbClr val="FFFF00"/>
                </a:solidFill>
              </a:rPr>
              <a:t>MeldgÅrd</a:t>
            </a:r>
            <a:endParaRPr lang="es-ES" b="1" dirty="0">
              <a:solidFill>
                <a:srgbClr val="FFFF00"/>
              </a:solidFill>
            </a:endParaRPr>
          </a:p>
        </p:txBody>
      </p:sp>
      <p:pic>
        <p:nvPicPr>
          <p:cNvPr id="4" name="Picture 2" descr="Resultado de imagen de JUGANDO NIÑO 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6550657" y="3922360"/>
            <a:ext cx="3586983" cy="371034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www.aldeaviral.com/wp-content/uploads/2017/05/8.jpeg"/>
          <p:cNvPicPr>
            <a:picLocks noChangeAspect="1" noChangeArrowheads="1"/>
          </p:cNvPicPr>
          <p:nvPr/>
        </p:nvPicPr>
        <p:blipFill>
          <a:blip r:embed="rId2"/>
          <a:srcRect b="66346"/>
          <a:stretch>
            <a:fillRect/>
          </a:stretch>
        </p:blipFill>
        <p:spPr bwMode="auto">
          <a:xfrm>
            <a:off x="0" y="0"/>
            <a:ext cx="11437414" cy="7632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45154" y="477020"/>
            <a:ext cx="2373368" cy="377263"/>
          </a:xfrm>
          <a:prstGeom prst="rect">
            <a:avLst/>
          </a:prstGeom>
        </p:spPr>
        <p:txBody>
          <a:bodyPr wrap="none" lIns="99295" tIns="49647" rIns="99295" bIns="49647">
            <a:spAutoFit/>
          </a:bodyPr>
          <a:lstStyle/>
          <a:p>
            <a:r>
              <a:rPr lang="es-ES" b="1" dirty="0" err="1" smtClean="0"/>
              <a:t>Kristineberg</a:t>
            </a:r>
            <a:r>
              <a:rPr lang="es-ES" b="1" dirty="0" smtClean="0"/>
              <a:t> </a:t>
            </a:r>
            <a:r>
              <a:rPr lang="es-ES" b="1" dirty="0" err="1" smtClean="0"/>
              <a:t>Slottspark</a:t>
            </a:r>
            <a:endParaRPr lang="es-ES" b="1" dirty="0"/>
          </a:p>
        </p:txBody>
      </p:sp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www.aldeaviral.com/wp-content/uploads/2017/05/8.jpeg"/>
          <p:cNvPicPr>
            <a:picLocks noChangeAspect="1" noChangeArrowheads="1"/>
          </p:cNvPicPr>
          <p:nvPr/>
        </p:nvPicPr>
        <p:blipFill>
          <a:blip r:embed="rId3"/>
          <a:srcRect t="34968" b="33493"/>
          <a:stretch>
            <a:fillRect/>
          </a:stretch>
        </p:blipFill>
        <p:spPr bwMode="auto">
          <a:xfrm>
            <a:off x="-47198" y="0"/>
            <a:ext cx="11316861" cy="7632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74110" y="6440109"/>
            <a:ext cx="2373368" cy="377263"/>
          </a:xfrm>
          <a:prstGeom prst="rect">
            <a:avLst/>
          </a:prstGeom>
        </p:spPr>
        <p:txBody>
          <a:bodyPr wrap="none" lIns="99295" tIns="49647" rIns="99295" bIns="49647">
            <a:spAutoFit/>
          </a:bodyPr>
          <a:lstStyle/>
          <a:p>
            <a:r>
              <a:rPr lang="es-ES" b="1" dirty="0" err="1" smtClean="0"/>
              <a:t>Kristineberg</a:t>
            </a:r>
            <a:r>
              <a:rPr lang="es-ES" b="1" dirty="0" smtClean="0"/>
              <a:t> </a:t>
            </a:r>
            <a:r>
              <a:rPr lang="es-ES" b="1" dirty="0" err="1" smtClean="0"/>
              <a:t>Slottspark</a:t>
            </a:r>
            <a:endParaRPr lang="es-ES" b="1" dirty="0"/>
          </a:p>
        </p:txBody>
      </p:sp>
      <p:pic>
        <p:nvPicPr>
          <p:cNvPr id="4" name="Picture 2" descr="Resultado de imagen de JUGANDO NIÑO 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53238" y="3498319"/>
            <a:ext cx="3129070" cy="371034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omb dir="vert"/>
    <p:sndAc>
      <p:stSnd>
        <p:snd r:embed="rId2" name="18 - Pista 18.wav"/>
      </p:stSnd>
    </p:sndAc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ose Luis\Desktop\DSC_062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992813" cy="793204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www.aldeaviral.com/wp-content/uploads/2017/05/8.jpeg"/>
          <p:cNvPicPr>
            <a:picLocks noChangeAspect="1" noChangeArrowheads="1"/>
          </p:cNvPicPr>
          <p:nvPr/>
        </p:nvPicPr>
        <p:blipFill>
          <a:blip r:embed="rId2"/>
          <a:srcRect t="68910"/>
          <a:stretch>
            <a:fillRect/>
          </a:stretch>
        </p:blipFill>
        <p:spPr bwMode="auto">
          <a:xfrm>
            <a:off x="-1" y="0"/>
            <a:ext cx="11536627" cy="7632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45154" y="477020"/>
            <a:ext cx="2373368" cy="377263"/>
          </a:xfrm>
          <a:prstGeom prst="rect">
            <a:avLst/>
          </a:prstGeom>
        </p:spPr>
        <p:txBody>
          <a:bodyPr wrap="none" lIns="99295" tIns="49647" rIns="99295" bIns="49647">
            <a:spAutoFit/>
          </a:bodyPr>
          <a:lstStyle/>
          <a:p>
            <a:r>
              <a:rPr lang="es-ES" b="1" dirty="0" err="1" smtClean="0"/>
              <a:t>Kristineberg</a:t>
            </a:r>
            <a:r>
              <a:rPr lang="es-ES" b="1" dirty="0" smtClean="0"/>
              <a:t> </a:t>
            </a:r>
            <a:r>
              <a:rPr lang="es-ES" b="1" dirty="0" err="1" smtClean="0"/>
              <a:t>Slottspark</a:t>
            </a:r>
            <a:endParaRPr lang="es-ES" b="1" dirty="0"/>
          </a:p>
        </p:txBody>
      </p:sp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www.aldeaviral.com/wp-content/uploads/2017/05/3.jpeg"/>
          <p:cNvPicPr>
            <a:picLocks noChangeAspect="1" noChangeArrowheads="1"/>
          </p:cNvPicPr>
          <p:nvPr/>
        </p:nvPicPr>
        <p:blipFill>
          <a:blip r:embed="rId2"/>
          <a:srcRect t="34339" b="32882"/>
          <a:stretch>
            <a:fillRect/>
          </a:stretch>
        </p:blipFill>
        <p:spPr bwMode="auto">
          <a:xfrm>
            <a:off x="0" y="0"/>
            <a:ext cx="11465833" cy="803026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www.aldeaviral.com/wp-content/uploads/2017/05/3.jpeg"/>
          <p:cNvPicPr>
            <a:picLocks noChangeAspect="1" noChangeArrowheads="1"/>
          </p:cNvPicPr>
          <p:nvPr/>
        </p:nvPicPr>
        <p:blipFill>
          <a:blip r:embed="rId2"/>
          <a:srcRect t="68679"/>
          <a:stretch>
            <a:fillRect/>
          </a:stretch>
        </p:blipFill>
        <p:spPr bwMode="auto">
          <a:xfrm>
            <a:off x="0" y="0"/>
            <a:ext cx="11441277" cy="7632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21473" y="556528"/>
            <a:ext cx="1825205" cy="377263"/>
          </a:xfrm>
          <a:prstGeom prst="rect">
            <a:avLst/>
          </a:prstGeom>
        </p:spPr>
        <p:txBody>
          <a:bodyPr wrap="none" lIns="99295" tIns="49647" rIns="99295" bIns="49647">
            <a:spAutoFit/>
          </a:bodyPr>
          <a:lstStyle/>
          <a:p>
            <a:r>
              <a:rPr lang="es-ES" b="1" dirty="0" smtClean="0"/>
              <a:t>El zoo de Odense</a:t>
            </a:r>
            <a:endParaRPr lang="es-ES" b="1" dirty="0"/>
          </a:p>
        </p:txBody>
      </p:sp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Jose Luis\Desktop\coral_arrecife-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11269663" cy="770638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://www.aldeaviral.com/wp-content/uploads/2017/05/17.jpeg"/>
          <p:cNvPicPr>
            <a:picLocks noChangeAspect="1" noChangeArrowheads="1"/>
          </p:cNvPicPr>
          <p:nvPr/>
        </p:nvPicPr>
        <p:blipFill>
          <a:blip r:embed="rId2"/>
          <a:srcRect t="34436" b="32477"/>
          <a:stretch>
            <a:fillRect/>
          </a:stretch>
        </p:blipFill>
        <p:spPr bwMode="auto">
          <a:xfrm>
            <a:off x="-1" y="0"/>
            <a:ext cx="11338959" cy="7632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991493" y="315888"/>
            <a:ext cx="939514" cy="377263"/>
          </a:xfrm>
          <a:prstGeom prst="rect">
            <a:avLst/>
          </a:prstGeom>
        </p:spPr>
        <p:txBody>
          <a:bodyPr wrap="none" lIns="99295" tIns="49647" rIns="99295" bIns="49647">
            <a:spAutoFit/>
          </a:bodyPr>
          <a:lstStyle/>
          <a:p>
            <a:r>
              <a:rPr lang="es-ES" b="1" dirty="0" smtClean="0"/>
              <a:t>Cosmos</a:t>
            </a:r>
            <a:endParaRPr lang="es-ES" b="1" dirty="0"/>
          </a:p>
        </p:txBody>
      </p:sp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://www.aldeaviral.com/wp-content/uploads/2017/05/17.jpeg"/>
          <p:cNvPicPr>
            <a:picLocks noChangeAspect="1" noChangeArrowheads="1"/>
          </p:cNvPicPr>
          <p:nvPr/>
        </p:nvPicPr>
        <p:blipFill>
          <a:blip r:embed="rId2"/>
          <a:srcRect t="68198"/>
          <a:stretch>
            <a:fillRect/>
          </a:stretch>
        </p:blipFill>
        <p:spPr bwMode="auto">
          <a:xfrm>
            <a:off x="-156508" y="0"/>
            <a:ext cx="11426171" cy="7632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19857" y="458764"/>
            <a:ext cx="939514" cy="377263"/>
          </a:xfrm>
          <a:prstGeom prst="rect">
            <a:avLst/>
          </a:prstGeom>
        </p:spPr>
        <p:txBody>
          <a:bodyPr wrap="none" lIns="99295" tIns="49647" rIns="99295" bIns="49647">
            <a:spAutoFit/>
          </a:bodyPr>
          <a:lstStyle/>
          <a:p>
            <a:r>
              <a:rPr lang="es-ES" b="1" dirty="0" smtClean="0"/>
              <a:t>Cosmos</a:t>
            </a:r>
            <a:endParaRPr lang="es-ES" b="1" dirty="0"/>
          </a:p>
        </p:txBody>
      </p:sp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http://www.aldeaviral.com/wp-content/uploads/2017/05/20.jpeg"/>
          <p:cNvPicPr>
            <a:picLocks noChangeAspect="1" noChangeArrowheads="1"/>
          </p:cNvPicPr>
          <p:nvPr/>
        </p:nvPicPr>
        <p:blipFill>
          <a:blip r:embed="rId2"/>
          <a:srcRect b="68037"/>
          <a:stretch>
            <a:fillRect/>
          </a:stretch>
        </p:blipFill>
        <p:spPr bwMode="auto">
          <a:xfrm>
            <a:off x="0" y="0"/>
            <a:ext cx="11371237" cy="7632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277641" y="315888"/>
            <a:ext cx="1285884" cy="931260"/>
          </a:xfrm>
          <a:prstGeom prst="rect">
            <a:avLst/>
          </a:prstGeom>
        </p:spPr>
        <p:txBody>
          <a:bodyPr wrap="square" lIns="99295" tIns="49647" rIns="99295" bIns="49647">
            <a:spAutoFit/>
          </a:bodyPr>
          <a:lstStyle/>
          <a:p>
            <a:pPr algn="ctr"/>
            <a:r>
              <a:rPr lang="es-ES" b="1" dirty="0" smtClean="0"/>
              <a:t>Lonjas y </a:t>
            </a:r>
          </a:p>
          <a:p>
            <a:pPr algn="ctr"/>
            <a:r>
              <a:rPr lang="es-ES" b="1" dirty="0" smtClean="0"/>
              <a:t>museo marítimo</a:t>
            </a:r>
            <a:endParaRPr lang="es-ES" b="1" dirty="0"/>
          </a:p>
        </p:txBody>
      </p:sp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http://www.aldeaviral.com/wp-content/uploads/2017/05/20.jpeg"/>
          <p:cNvPicPr>
            <a:picLocks noChangeAspect="1" noChangeArrowheads="1"/>
          </p:cNvPicPr>
          <p:nvPr/>
        </p:nvPicPr>
        <p:blipFill>
          <a:blip r:embed="rId2"/>
          <a:srcRect t="32629" b="34743"/>
          <a:stretch>
            <a:fillRect/>
          </a:stretch>
        </p:blipFill>
        <p:spPr bwMode="auto">
          <a:xfrm>
            <a:off x="0" y="0"/>
            <a:ext cx="11471942" cy="7632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48419" y="315888"/>
            <a:ext cx="1781090" cy="654261"/>
          </a:xfrm>
          <a:prstGeom prst="rect">
            <a:avLst/>
          </a:prstGeom>
        </p:spPr>
        <p:txBody>
          <a:bodyPr wrap="none" lIns="99295" tIns="49647" rIns="99295" bIns="49647">
            <a:spAutoFit/>
          </a:bodyPr>
          <a:lstStyle/>
          <a:p>
            <a:r>
              <a:rPr lang="es-ES" b="1" dirty="0" smtClean="0"/>
              <a:t>Lonjas y </a:t>
            </a:r>
          </a:p>
          <a:p>
            <a:r>
              <a:rPr lang="es-ES" b="1" dirty="0" smtClean="0"/>
              <a:t>museo marítimo</a:t>
            </a:r>
            <a:endParaRPr lang="es-ES" b="1" dirty="0"/>
          </a:p>
        </p:txBody>
      </p:sp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http://www.aldeaviral.com/wp-content/uploads/2017/05/20.jpeg"/>
          <p:cNvPicPr>
            <a:picLocks noChangeAspect="1" noChangeArrowheads="1"/>
          </p:cNvPicPr>
          <p:nvPr/>
        </p:nvPicPr>
        <p:blipFill>
          <a:blip r:embed="rId2"/>
          <a:srcRect t="65923"/>
          <a:stretch>
            <a:fillRect/>
          </a:stretch>
        </p:blipFill>
        <p:spPr bwMode="auto">
          <a:xfrm>
            <a:off x="0" y="0"/>
            <a:ext cx="11347854" cy="7632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48419" y="315888"/>
            <a:ext cx="1781090" cy="654261"/>
          </a:xfrm>
          <a:prstGeom prst="rect">
            <a:avLst/>
          </a:prstGeom>
        </p:spPr>
        <p:txBody>
          <a:bodyPr wrap="none" lIns="99295" tIns="49647" rIns="99295" bIns="49647">
            <a:spAutoFit/>
          </a:bodyPr>
          <a:lstStyle/>
          <a:p>
            <a:r>
              <a:rPr lang="es-ES" b="1" dirty="0" smtClean="0"/>
              <a:t>Lonjas y </a:t>
            </a:r>
          </a:p>
          <a:p>
            <a:r>
              <a:rPr lang="es-ES" b="1" dirty="0" smtClean="0"/>
              <a:t>museo marítimo</a:t>
            </a:r>
            <a:endParaRPr lang="es-ES" b="1" dirty="0"/>
          </a:p>
        </p:txBody>
      </p:sp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://www.aldeaviral.com/wp-content/uploads/2017/05/18.jpeg"/>
          <p:cNvPicPr>
            <a:picLocks noChangeAspect="1" noChangeArrowheads="1"/>
          </p:cNvPicPr>
          <p:nvPr/>
        </p:nvPicPr>
        <p:blipFill>
          <a:blip r:embed="rId2"/>
          <a:srcRect b="68195"/>
          <a:stretch>
            <a:fillRect/>
          </a:stretch>
        </p:blipFill>
        <p:spPr bwMode="auto">
          <a:xfrm>
            <a:off x="0" y="0"/>
            <a:ext cx="11269663" cy="7591985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777311" y="530202"/>
            <a:ext cx="2271481" cy="377263"/>
          </a:xfrm>
          <a:prstGeom prst="rect">
            <a:avLst/>
          </a:prstGeom>
        </p:spPr>
        <p:txBody>
          <a:bodyPr wrap="none" lIns="99295" tIns="49647" rIns="99295" bIns="49647">
            <a:spAutoFit/>
          </a:bodyPr>
          <a:lstStyle/>
          <a:p>
            <a:r>
              <a:rPr lang="es-ES" b="1" dirty="0" smtClean="0"/>
              <a:t>El submarino y el faro</a:t>
            </a:r>
            <a:endParaRPr lang="es-ES" b="1" dirty="0"/>
          </a:p>
        </p:txBody>
      </p:sp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://www.aldeaviral.com/wp-content/uploads/2017/05/18.jpeg"/>
          <p:cNvPicPr>
            <a:picLocks noChangeAspect="1" noChangeArrowheads="1"/>
          </p:cNvPicPr>
          <p:nvPr/>
        </p:nvPicPr>
        <p:blipFill>
          <a:blip r:embed="rId2"/>
          <a:srcRect t="32576" b="34643"/>
          <a:stretch>
            <a:fillRect/>
          </a:stretch>
        </p:blipFill>
        <p:spPr bwMode="auto">
          <a:xfrm>
            <a:off x="-1" y="-827120"/>
            <a:ext cx="11269663" cy="845982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91295" y="458764"/>
            <a:ext cx="2271481" cy="377263"/>
          </a:xfrm>
          <a:prstGeom prst="rect">
            <a:avLst/>
          </a:prstGeom>
        </p:spPr>
        <p:txBody>
          <a:bodyPr wrap="none" lIns="99295" tIns="49647" rIns="99295" bIns="49647">
            <a:spAutoFit/>
          </a:bodyPr>
          <a:lstStyle/>
          <a:p>
            <a:r>
              <a:rPr lang="es-ES" b="1" dirty="0" smtClean="0">
                <a:solidFill>
                  <a:schemeClr val="bg1"/>
                </a:solidFill>
              </a:rPr>
              <a:t>El submarino y el faro</a:t>
            </a:r>
            <a:endParaRPr lang="es-ES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://www.aldeaviral.com/wp-content/uploads/2017/05/18.jpeg"/>
          <p:cNvPicPr>
            <a:picLocks noChangeAspect="1" noChangeArrowheads="1"/>
          </p:cNvPicPr>
          <p:nvPr/>
        </p:nvPicPr>
        <p:blipFill>
          <a:blip r:embed="rId2"/>
          <a:srcRect t="67583"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91295" y="458764"/>
            <a:ext cx="2271481" cy="377263"/>
          </a:xfrm>
          <a:prstGeom prst="rect">
            <a:avLst/>
          </a:prstGeom>
        </p:spPr>
        <p:txBody>
          <a:bodyPr wrap="none" lIns="99295" tIns="49647" rIns="99295" bIns="49647">
            <a:spAutoFit/>
          </a:bodyPr>
          <a:lstStyle/>
          <a:p>
            <a:r>
              <a:rPr lang="es-ES" b="1" dirty="0" smtClean="0"/>
              <a:t>El submarino y el faro</a:t>
            </a:r>
            <a:endParaRPr lang="es-ES" b="1" dirty="0"/>
          </a:p>
        </p:txBody>
      </p:sp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ose Luis\Desktop\teaserbox_3039197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11269663" cy="845224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Jose Luis\Desktop\parque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Jose Luis\Desktop\6206a0e86bc9c681de27bdecd558b2dc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763375" cy="76485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Jose Luis\Desktop\parques-infantiles-0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48331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C:\Users\Jose Luis\Desktop\parques-infantiles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11269664" cy="76327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773456" y="3773466"/>
            <a:ext cx="76327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410422" y="3773466"/>
            <a:ext cx="76327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" y="0"/>
            <a:ext cx="11269663" cy="77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" y="7549579"/>
            <a:ext cx="11269663" cy="8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77364" y="6459556"/>
            <a:ext cx="742625" cy="76183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40721" y="5088487"/>
            <a:ext cx="3318072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93966" y="557846"/>
            <a:ext cx="3452447" cy="3502270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920583" y="958830"/>
            <a:ext cx="4311408" cy="508869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101720" tIns="50860" rIns="101720" bIns="50860">
            <a:spAutoFit/>
          </a:bodyPr>
          <a:lstStyle/>
          <a:p>
            <a:pPr algn="ctr" defTabSz="1017133" eaLnBrk="0" hangingPunct="0">
              <a:spcBef>
                <a:spcPct val="50000"/>
              </a:spcBef>
            </a:pPr>
            <a:endParaRPr lang="fr-FR" sz="4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40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4000" b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domingo, 14 de mayo de 2017</a:t>
            </a:fld>
            <a:endParaRPr lang="es-ES" sz="4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36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6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600" b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11:08</a:t>
            </a:fld>
            <a:r>
              <a:rPr lang="fr-FR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endParaRPr lang="fr-FR" sz="36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schemeClr val="accent3">
                <a:shade val="45000"/>
                <a:satMod val="135000"/>
              </a:schemeClr>
              <a:prstClr val="white"/>
            </a:duotone>
            <a:lum bright="-25000" contrast="48000"/>
          </a:blip>
          <a:srcRect/>
          <a:stretch>
            <a:fillRect/>
          </a:stretch>
        </p:blipFill>
        <p:spPr bwMode="auto">
          <a:xfrm>
            <a:off x="1562865" y="6245242"/>
            <a:ext cx="2475822" cy="103957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5447004" y="3646736"/>
            <a:ext cx="375655" cy="339231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780965"/>
            <a:ext cx="11269663" cy="254423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07997" tIns="53997" rIns="107997" bIns="53997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2035388"/>
            <a:ext cx="11269663" cy="5597313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07997" tIns="53997" rIns="107997" bIns="53997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441760" y="0"/>
            <a:ext cx="6010487" cy="1738559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120196"/>
            <a:ext cx="11269663" cy="2802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7997" tIns="53997" rIns="107997" bIns="5399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7100" b="1" dirty="0">
                <a:latin typeface="Kristen ITC" pitchFamily="66" charset="0"/>
              </a:rPr>
              <a:t>¿Te ha gustado?</a:t>
            </a:r>
            <a:r>
              <a:rPr lang="es-ES" sz="5700" dirty="0">
                <a:latin typeface="Kristen ITC" pitchFamily="66" charset="0"/>
              </a:rPr>
              <a:t> </a:t>
            </a:r>
            <a:br>
              <a:rPr lang="es-ES" sz="5700" dirty="0">
                <a:latin typeface="Kristen ITC" pitchFamily="66" charset="0"/>
              </a:rPr>
            </a:br>
            <a:r>
              <a:rPr lang="es-ES" sz="5200" dirty="0">
                <a:latin typeface="Kristen ITC" pitchFamily="66" charset="0"/>
              </a:rPr>
              <a:t>Puedes ver más entrando </a:t>
            </a:r>
            <a:br>
              <a:rPr lang="es-ES" sz="5200" dirty="0">
                <a:latin typeface="Kristen ITC" pitchFamily="66" charset="0"/>
              </a:rPr>
            </a:br>
            <a:r>
              <a:rPr lang="es-ES" sz="5200" b="1" dirty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52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408708" y="5258083"/>
            <a:ext cx="3286985" cy="163254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07997" tIns="53997" rIns="107997" bIns="5399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949625" y="4664429"/>
            <a:ext cx="2911330" cy="2629041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977434" y="5427699"/>
            <a:ext cx="1502622" cy="1102501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3307504"/>
            <a:ext cx="657397" cy="593654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901158"/>
            <a:ext cx="657397" cy="593654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494812"/>
            <a:ext cx="657397" cy="593654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5088467"/>
            <a:ext cx="657397" cy="593654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7293469"/>
            <a:ext cx="11269663" cy="370659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 lIns="107997" tIns="53997" rIns="107997" bIns="5399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700" dirty="0">
                <a:solidFill>
                  <a:srgbClr val="40F903"/>
                </a:solidFill>
                <a:latin typeface="Kristen ITC" pitchFamily="66" charset="0"/>
              </a:rPr>
              <a:t>Esta presentación </a:t>
            </a:r>
            <a:r>
              <a:rPr lang="es-ES" sz="1700" dirty="0" err="1">
                <a:solidFill>
                  <a:srgbClr val="40F903"/>
                </a:solidFill>
                <a:latin typeface="Kristen ITC" pitchFamily="66" charset="0"/>
              </a:rPr>
              <a:t>powerpoint</a:t>
            </a:r>
            <a:r>
              <a:rPr lang="es-ES" sz="1700" dirty="0">
                <a:solidFill>
                  <a:srgbClr val="40F903"/>
                </a:solidFill>
                <a:latin typeface="Kristen ITC" pitchFamily="66" charset="0"/>
              </a:rPr>
              <a:t>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5071348" y="932885"/>
            <a:ext cx="5947878" cy="234634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ARQUES INFANTILES N.º 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PARQUES INFANTILES N.º 1</Template>
  <TotalTime>28</TotalTime>
  <Words>339</Words>
  <Application>Microsoft Office PowerPoint</Application>
  <PresentationFormat>Personalizado</PresentationFormat>
  <Paragraphs>42</Paragraphs>
  <Slides>58</Slides>
  <Notes>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58</vt:i4>
      </vt:variant>
    </vt:vector>
  </HeadingPairs>
  <TitlesOfParts>
    <vt:vector size="60" baseType="lpstr">
      <vt:lpstr>PARQUES INFANTILES N.º 1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21</cp:revision>
  <dcterms:created xsi:type="dcterms:W3CDTF">2017-05-14T08:40:49Z</dcterms:created>
  <dcterms:modified xsi:type="dcterms:W3CDTF">2017-05-14T09:09:22Z</dcterms:modified>
</cp:coreProperties>
</file>