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257" r:id="rId5"/>
    <p:sldId id="258" r:id="rId6"/>
    <p:sldId id="259" r:id="rId7"/>
    <p:sldId id="260" r:id="rId8"/>
    <p:sldId id="262" r:id="rId9"/>
    <p:sldId id="263" r:id="rId10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B1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3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3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50EF1-FAD1-4A04-838E-4ECCCB01E565}" type="datetimeFigureOut">
              <a:rPr lang="es-ES" smtClean="0"/>
              <a:t>08/08/2013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456C-4758-43ED-B42B-D2427D0CBF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8841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50EF1-FAD1-4A04-838E-4ECCCB01E565}" type="datetimeFigureOut">
              <a:rPr lang="es-ES" smtClean="0"/>
              <a:t>08/08/2013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456C-4758-43ED-B42B-D2427D0CBF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9758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50EF1-FAD1-4A04-838E-4ECCCB01E565}" type="datetimeFigureOut">
              <a:rPr lang="es-ES" smtClean="0"/>
              <a:t>08/08/2013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456C-4758-43ED-B42B-D2427D0CBF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5154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50EF1-FAD1-4A04-838E-4ECCCB01E565}" type="datetimeFigureOut">
              <a:rPr lang="es-ES" smtClean="0"/>
              <a:t>08/08/2013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456C-4758-43ED-B42B-D2427D0CBF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2507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50EF1-FAD1-4A04-838E-4ECCCB01E565}" type="datetimeFigureOut">
              <a:rPr lang="es-ES" smtClean="0"/>
              <a:t>08/08/2013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456C-4758-43ED-B42B-D2427D0CBF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29720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50EF1-FAD1-4A04-838E-4ECCCB01E565}" type="datetimeFigureOut">
              <a:rPr lang="es-ES" smtClean="0"/>
              <a:t>08/08/2013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456C-4758-43ED-B42B-D2427D0CBF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2089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50EF1-FAD1-4A04-838E-4ECCCB01E565}" type="datetimeFigureOut">
              <a:rPr lang="es-ES" smtClean="0"/>
              <a:t>08/08/2013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456C-4758-43ED-B42B-D2427D0CBF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3221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50EF1-FAD1-4A04-838E-4ECCCB01E565}" type="datetimeFigureOut">
              <a:rPr lang="es-ES" smtClean="0"/>
              <a:t>08/08/2013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456C-4758-43ED-B42B-D2427D0CBF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4262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50EF1-FAD1-4A04-838E-4ECCCB01E565}" type="datetimeFigureOut">
              <a:rPr lang="es-ES" smtClean="0"/>
              <a:t>08/08/2013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456C-4758-43ED-B42B-D2427D0CBF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4774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50EF1-FAD1-4A04-838E-4ECCCB01E565}" type="datetimeFigureOut">
              <a:rPr lang="es-ES" smtClean="0"/>
              <a:t>08/08/2013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456C-4758-43ED-B42B-D2427D0CBF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53426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50EF1-FAD1-4A04-838E-4ECCCB01E565}" type="datetimeFigureOut">
              <a:rPr lang="es-ES" smtClean="0"/>
              <a:t>08/08/2013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08456C-4758-43ED-B42B-D2427D0CBF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90948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0BCED5-9B01-44F6-AB99-856F5890900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193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50EF1-FAD1-4A04-838E-4ECCCB01E565}" type="datetimeFigureOut">
              <a:rPr lang="es-ES" smtClean="0"/>
              <a:t>08/08/2013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08456C-4758-43ED-B42B-D2427D0CBF5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1467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B80DF2-D6D7-4170-9725-7BEB5D0BF07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06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gif"/><Relationship Id="rId7" Type="http://schemas.openxmlformats.org/officeDocument/2006/relationships/image" Target="../media/image21.gif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11" Type="http://schemas.openxmlformats.org/officeDocument/2006/relationships/image" Target="../media/image25.gif"/><Relationship Id="rId5" Type="http://schemas.openxmlformats.org/officeDocument/2006/relationships/image" Target="../media/image19.gif"/><Relationship Id="rId10" Type="http://schemas.openxmlformats.org/officeDocument/2006/relationships/image" Target="../media/image24.gif"/><Relationship Id="rId4" Type="http://schemas.openxmlformats.org/officeDocument/2006/relationships/image" Target="../media/image18.gif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13" Type="http://schemas.openxmlformats.org/officeDocument/2006/relationships/hyperlink" Target="http://www.mispps.com/index.php?board=69.0" TargetMode="External"/><Relationship Id="rId18" Type="http://schemas.openxmlformats.org/officeDocument/2006/relationships/hyperlink" Target="http://www.mispps.com/index.php?board=74.0" TargetMode="External"/><Relationship Id="rId3" Type="http://schemas.openxmlformats.org/officeDocument/2006/relationships/slideLayout" Target="../slideLayouts/slideLayout12.xml"/><Relationship Id="rId21" Type="http://schemas.openxmlformats.org/officeDocument/2006/relationships/image" Target="../media/image33.png"/><Relationship Id="rId7" Type="http://schemas.openxmlformats.org/officeDocument/2006/relationships/hyperlink" Target="http://www.mispps.com/" TargetMode="External"/><Relationship Id="rId12" Type="http://schemas.openxmlformats.org/officeDocument/2006/relationships/hyperlink" Target="http://www.mispps.com/index.php?board=68.0" TargetMode="External"/><Relationship Id="rId17" Type="http://schemas.openxmlformats.org/officeDocument/2006/relationships/hyperlink" Target="http://www.mispps.com/index.php?board=73.0" TargetMode="External"/><Relationship Id="rId2" Type="http://schemas.openxmlformats.org/officeDocument/2006/relationships/audio" Target="../media/media1.WAV"/><Relationship Id="rId16" Type="http://schemas.openxmlformats.org/officeDocument/2006/relationships/hyperlink" Target="http://www.mispps.com/index.php?board=72.0" TargetMode="External"/><Relationship Id="rId20" Type="http://schemas.openxmlformats.org/officeDocument/2006/relationships/hyperlink" Target="http://www.mispps.com/index.php?board=76.0" TargetMode="External"/><Relationship Id="rId1" Type="http://schemas.microsoft.com/office/2007/relationships/media" Target="../media/media1.WAV"/><Relationship Id="rId6" Type="http://schemas.openxmlformats.org/officeDocument/2006/relationships/image" Target="../media/image31.png"/><Relationship Id="rId11" Type="http://schemas.openxmlformats.org/officeDocument/2006/relationships/hyperlink" Target="http://www.mispps.com/index.php?board=67.0" TargetMode="External"/><Relationship Id="rId5" Type="http://schemas.openxmlformats.org/officeDocument/2006/relationships/hyperlink" Target="http://www.mispps.com/lists/?p=subscribe&amp;id=2" TargetMode="External"/><Relationship Id="rId15" Type="http://schemas.openxmlformats.org/officeDocument/2006/relationships/hyperlink" Target="http://www.mispps.com/index.php?board=71.0" TargetMode="External"/><Relationship Id="rId10" Type="http://schemas.openxmlformats.org/officeDocument/2006/relationships/hyperlink" Target="http://www.mispps.com/index.php?board=66.0" TargetMode="External"/><Relationship Id="rId19" Type="http://schemas.openxmlformats.org/officeDocument/2006/relationships/hyperlink" Target="http://www.mispps.com/index.php?board=75.0" TargetMode="External"/><Relationship Id="rId4" Type="http://schemas.openxmlformats.org/officeDocument/2006/relationships/image" Target="../media/image30.png"/><Relationship Id="rId9" Type="http://schemas.openxmlformats.org/officeDocument/2006/relationships/hyperlink" Target="http://www.mispps.com/index.php?board=65.0" TargetMode="External"/><Relationship Id="rId14" Type="http://schemas.openxmlformats.org/officeDocument/2006/relationships/hyperlink" Target="http://www.mispps.com/index.php?board=70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accent1">
                <a:lumMod val="5000"/>
                <a:lumOff val="95000"/>
              </a:schemeClr>
            </a:gs>
            <a:gs pos="21000">
              <a:srgbClr val="FFFF00"/>
            </a:gs>
            <a:gs pos="79000">
              <a:schemeClr val="accent6">
                <a:lumMod val="60000"/>
                <a:lumOff val="40000"/>
              </a:schemeClr>
            </a:gs>
            <a:gs pos="53000">
              <a:schemeClr val="accent6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194" y="1604883"/>
            <a:ext cx="6499122" cy="3698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544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6000">
        <p15:prstTrans prst="curtains"/>
        <p:sndAc>
          <p:stSnd>
            <p:snd r:embed="rId2" name="♫  LA ABEJA MAYA  ♫    (cancion infantil en castellano )-[www_flv2mp3_com].wav"/>
          </p:stSnd>
        </p:sndAc>
      </p:transition>
    </mc:Choice>
    <mc:Fallback>
      <p:transition spd="slow" advClick="0" advTm="6000">
        <p:fade/>
        <p:sndAc>
          <p:stSnd>
            <p:snd r:embed="rId2" name="♫  LA ABEJA MAYA  ♫    (cancion infantil en castellano )-[www_flv2mp3_com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1"/>
            </a:gs>
            <a:gs pos="53000">
              <a:schemeClr val="accent1">
                <a:lumMod val="20000"/>
                <a:lumOff val="8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/>
          <p:cNvSpPr txBox="1"/>
          <p:nvPr/>
        </p:nvSpPr>
        <p:spPr>
          <a:xfrm>
            <a:off x="98322" y="856357"/>
            <a:ext cx="6400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Quisiera regalarte el mundo entero,</a:t>
            </a: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bajarte las estrellas y hasta el mismo universo,</a:t>
            </a: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crearte la canción mas hermosa con una simple tonada de mi voz...</a:t>
            </a: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a ti mi pequeña princesa lo mejor quiero regalarte...</a:t>
            </a: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Tu eres la luz de mis ojos, eres mi motor para seguir cada día,</a:t>
            </a: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ilumíname con tu sonrisa</a:t>
            </a: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Tu mi pequeña bendición que hace latir a mi corazón,</a:t>
            </a: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quiero regalarte la perfección de la vida y compartirla a tu lado...</a:t>
            </a: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quiero mostrarte las cosas bellas y lindas que nos conllevan día a día,</a:t>
            </a: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a ti mi pequeña muñeca mis mejores tesoros te entregare...</a:t>
            </a: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Deseo cada día verte despertar y </a:t>
            </a:r>
            <a:r>
              <a:rPr lang="es-ES" sz="1200" b="1" dirty="0" err="1" smtClean="0">
                <a:solidFill>
                  <a:srgbClr val="0070C0"/>
                </a:solidFill>
                <a:latin typeface="Bradley Hand ITC" panose="03070402050302030203" pitchFamily="66" charset="0"/>
              </a:rPr>
              <a:t>sonreir</a:t>
            </a:r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,</a:t>
            </a: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quiero guardar de ti cada instante, cada momento en los que te veo feliz...</a:t>
            </a: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eres tu mi mayor felicidad, eres mi triunfo y mi verdad</a:t>
            </a:r>
          </a:p>
          <a:p>
            <a:endParaRPr lang="es-ES" sz="1200" b="1" dirty="0" smtClean="0">
              <a:solidFill>
                <a:srgbClr val="0070C0"/>
              </a:solidFill>
              <a:latin typeface="Bradley Hand ITC" panose="03070402050302030203" pitchFamily="66" charset="0"/>
            </a:endParaRPr>
          </a:p>
          <a:p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para ti mi pequeña hija te </a:t>
            </a:r>
            <a:r>
              <a:rPr lang="es-ES" sz="1200" b="1" dirty="0" err="1" smtClean="0">
                <a:solidFill>
                  <a:srgbClr val="0070C0"/>
                </a:solidFill>
                <a:latin typeface="Bradley Hand ITC" panose="03070402050302030203" pitchFamily="66" charset="0"/>
              </a:rPr>
              <a:t>daria</a:t>
            </a:r>
            <a:r>
              <a:rPr lang="es-ES" sz="1200" b="1" dirty="0" smtClean="0">
                <a:solidFill>
                  <a:srgbClr val="0070C0"/>
                </a:solidFill>
                <a:latin typeface="Bradley Hand ITC" panose="03070402050302030203" pitchFamily="66" charset="0"/>
              </a:rPr>
              <a:t> mi vida entera....te quiero princesa....</a:t>
            </a:r>
            <a:endParaRPr lang="es-ES" sz="1200" b="1" dirty="0">
              <a:solidFill>
                <a:srgbClr val="0070C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06477" y="275303"/>
            <a:ext cx="3185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i="1" u="sng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 pequeña Herineiva</a:t>
            </a:r>
            <a:endParaRPr lang="es-ES" b="1" i="1" u="sng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808" y="856357"/>
            <a:ext cx="4684269" cy="5121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4303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Click="0" advTm="29000">
        <p15:prstTrans prst="origami"/>
      </p:transition>
    </mc:Choice>
    <mc:Fallback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">
              <a:srgbClr val="E1B1D7"/>
            </a:gs>
            <a:gs pos="61060">
              <a:srgbClr val="E1B1D7"/>
            </a:gs>
            <a:gs pos="15000">
              <a:srgbClr val="FFFF00"/>
            </a:gs>
            <a:gs pos="79000">
              <a:schemeClr val="accent6">
                <a:lumMod val="60000"/>
                <a:lumOff val="40000"/>
              </a:schemeClr>
            </a:gs>
            <a:gs pos="53000">
              <a:schemeClr val="accent6">
                <a:lumMod val="75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75" y="1562100"/>
            <a:ext cx="6191250" cy="37338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8951">
            <a:off x="-215540" y="-38743"/>
            <a:ext cx="3421151" cy="209999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94873" flipH="1">
            <a:off x="8689139" y="-349271"/>
            <a:ext cx="4127445" cy="283628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6919" y="5295900"/>
            <a:ext cx="2048434" cy="1914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9412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4000">
        <p15:prstTrans prst="wind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75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0581" y="172345"/>
            <a:ext cx="3000682" cy="401966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02226">
            <a:off x="511278" y="634795"/>
            <a:ext cx="4866967" cy="273766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485" y="4000500"/>
            <a:ext cx="2857500" cy="28575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56253" y="3126659"/>
            <a:ext cx="3235747" cy="30268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324" y="3782961"/>
            <a:ext cx="3075039" cy="3075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859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15000">
        <p15:prstTrans prst="fallOve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25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25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3628">
              <a:schemeClr val="accent6">
                <a:lumMod val="20000"/>
                <a:lumOff val="80000"/>
              </a:schemeClr>
            </a:gs>
            <a:gs pos="63000">
              <a:schemeClr val="accent1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8832" y="0"/>
            <a:ext cx="5334000" cy="333375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80" y="3537155"/>
            <a:ext cx="2652252" cy="2652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72832" y="3537155"/>
            <a:ext cx="2821858" cy="27843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3740" y="3828588"/>
            <a:ext cx="2047875" cy="19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918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750" advClick="0" advTm="13000">
        <p15:prstTrans prst="origami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2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22044" cy="5279923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00" y="5279923"/>
            <a:ext cx="1444502" cy="199349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233" y="5279923"/>
            <a:ext cx="1322358" cy="176980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6426" y="5279923"/>
            <a:ext cx="1353717" cy="1868129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905" y="5279924"/>
            <a:ext cx="1317052" cy="1868128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8943" y="5279923"/>
            <a:ext cx="1444558" cy="199349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04272" y="5281736"/>
            <a:ext cx="1322947" cy="1767993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23171" y="5276418"/>
            <a:ext cx="1316850" cy="1871634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4498" y="5276418"/>
            <a:ext cx="1464422" cy="202098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8511" y="5424455"/>
            <a:ext cx="1177688" cy="1625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224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Click="0" advTm="14000">
        <p15:prstTrans prst="crush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4177" y="78658"/>
            <a:ext cx="8474178" cy="430890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0292" y="688258"/>
            <a:ext cx="5084525" cy="35920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56689">
            <a:off x="888431" y="4299216"/>
            <a:ext cx="2135104" cy="233446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883" y="4997163"/>
            <a:ext cx="2857500" cy="16287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CuadroTexto 5"/>
          <p:cNvSpPr txBox="1"/>
          <p:nvPr/>
        </p:nvSpPr>
        <p:spPr>
          <a:xfrm>
            <a:off x="10657266" y="6150114"/>
            <a:ext cx="18386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i="1" dirty="0" err="1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Yaiza</a:t>
            </a:r>
            <a:endParaRPr lang="es-ES" sz="4000" b="1" i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98055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14000">
        <p14:vortex dir="r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3600" y="609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49530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2514600" y="3429001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9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0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1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2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3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4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5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6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7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8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19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anose="020E0802020502020306" pitchFamily="34" charset="0"/>
                          <a:hlinkClick r:id="rId20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anose="020E0802020502020306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1524000" y="2892426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69669">
            <a:off x="6858000" y="1524001"/>
            <a:ext cx="3581400" cy="156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202</Words>
  <Application>Microsoft Office PowerPoint</Application>
  <PresentationFormat>Panorámica</PresentationFormat>
  <Paragraphs>49</Paragraphs>
  <Slides>8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</vt:i4>
      </vt:variant>
    </vt:vector>
  </HeadingPairs>
  <TitlesOfParts>
    <vt:vector size="16" baseType="lpstr">
      <vt:lpstr>Arial</vt:lpstr>
      <vt:lpstr>Berlin Sans FB Demi</vt:lpstr>
      <vt:lpstr>Bradley Hand ITC</vt:lpstr>
      <vt:lpstr>Calibri</vt:lpstr>
      <vt:lpstr>Calibri Light</vt:lpstr>
      <vt:lpstr>Comic Sans MS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Mr.Wé-Ayoze</dc:creator>
  <cp:lastModifiedBy>Mr.Wé-Ayoze</cp:lastModifiedBy>
  <cp:revision>10</cp:revision>
  <dcterms:created xsi:type="dcterms:W3CDTF">2013-08-06T16:02:05Z</dcterms:created>
  <dcterms:modified xsi:type="dcterms:W3CDTF">2013-08-08T10:27:57Z</dcterms:modified>
</cp:coreProperties>
</file>