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39" r:id="rId4"/>
    <p:sldId id="342" r:id="rId5"/>
    <p:sldId id="340" r:id="rId6"/>
    <p:sldId id="341" r:id="rId7"/>
    <p:sldId id="343" r:id="rId8"/>
    <p:sldId id="344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52" r:id="rId17"/>
    <p:sldId id="353" r:id="rId18"/>
    <p:sldId id="354" r:id="rId19"/>
    <p:sldId id="356" r:id="rId20"/>
    <p:sldId id="355" r:id="rId21"/>
    <p:sldId id="338" r:id="rId22"/>
    <p:sldId id="357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mHwXyYLOGwFF6HlXpNDfQ" hashData="53AETs8kKdwmnwiqu+l7b9Bawg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22548-C9A6-4102-A25A-611C793ABB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40DB1B-EDEF-4BBB-AEA0-FDE630C0D4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montajerosoypajarito133nm0.jpg"/>
          <p:cNvPicPr>
            <a:picLocks noChangeAspect="1" noChangeArrowheads="1"/>
          </p:cNvPicPr>
          <p:nvPr/>
        </p:nvPicPr>
        <p:blipFill>
          <a:blip r:embed="rId3"/>
          <a:srcRect l="2229" r="11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85852" y="2428868"/>
            <a:ext cx="7500958" cy="212364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6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MARGARITA  Y EL  RUISEÑOR</a:t>
            </a:r>
            <a:endParaRPr lang="es-ES" sz="6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50057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429264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42872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12000">
    <p:dissolve/>
    <p:sndAc>
      <p:stSnd loop="1">
        <p:snd r:embed="rId2" name="PEQUEÑA F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montajerosoypajarito133nm0.jpg"/>
          <p:cNvPicPr>
            <a:picLocks noChangeAspect="1" noChangeArrowheads="1"/>
          </p:cNvPicPr>
          <p:nvPr/>
        </p:nvPicPr>
        <p:blipFill>
          <a:blip r:embed="rId2"/>
          <a:srcRect l="2229" r="1148"/>
          <a:stretch>
            <a:fillRect/>
          </a:stretch>
        </p:blipFill>
        <p:spPr bwMode="auto">
          <a:xfrm>
            <a:off x="0" y="0"/>
            <a:ext cx="9286940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500063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</a:rPr>
              <a:t>La primavera había llegado, el jardín se empezaba a llenar de flores. 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0000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2259" y="-285776"/>
            <a:ext cx="10996259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nic3b1a-y-li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05737" cy="764384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71934" y="7143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Todas las tardes la niña esparcía migas de pan viejo para los pajaritos que estaban hambrientos, cerca de la fuente, al lado del columpio y entre las cañas.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luscinia-luscin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355495" cy="742952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071678"/>
            <a:ext cx="34290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Como cada tarde, se sentó en la larga mesa rústica del jardín, y muy quietita esperó que llegaran los sus pequeños amiguitos. El ruiseñor se posó junto a la niña, que divertida y extrañada le preguntó:</a:t>
            </a:r>
          </a:p>
          <a:p>
            <a:r>
              <a:rPr lang="es-ES" i="1" dirty="0" smtClean="0"/>
              <a:t>Hola, pajarito lindo, ¿No tienes miedo de mi?</a:t>
            </a:r>
            <a:endParaRPr lang="es-ES" dirty="0" smtClean="0"/>
          </a:p>
        </p:txBody>
      </p:sp>
    </p:spTree>
  </p:cSld>
  <p:clrMapOvr>
    <a:masterClrMapping/>
  </p:clrMapOvr>
  <p:transition spd="med" advTm="20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IMG_3844-c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61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42860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El ruiseñor cantó un poquito a modo de respuesta, dando saltitos para adelante y para atrás. Se incorporó suavemente y se encaminó hacia la cocina, el avecilla revoloteó delante de la pequeña cantando fuertemente a la vez que volvía a la mesa, repitiéndolo varias veces sin dejar entrar a la chiquilla.</a:t>
            </a:r>
          </a:p>
          <a:p>
            <a:r>
              <a:rPr lang="es-ES" i="1" dirty="0" smtClean="0"/>
              <a:t>Pero… ¿Qué te pasa?, le preguntó, aunque no sabía como haría para entender la respuesta cantora.</a:t>
            </a:r>
            <a:endParaRPr lang="es-ES" dirty="0"/>
          </a:p>
        </p:txBody>
      </p:sp>
    </p:spTree>
  </p:cSld>
  <p:clrMapOvr>
    <a:masterClrMapping/>
  </p:clrMapOvr>
  <p:transition spd="med" advTm="23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imagesCAQN7Y0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RUISEO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5832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2910" y="50004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El animalito voló rasante por encima de la mesa y volviendo por debajo de la misma, cantó y cantó, altisonantemente. La niña se sentó donde estaba antes. Parecía quererla llevar, a tironcitos con el pico a algún lado, estiraba de su blusa y cantaba siempre los mismos tonos y el mismo ritmo:</a:t>
            </a:r>
            <a:endParaRPr lang="es-ES" dirty="0"/>
          </a:p>
        </p:txBody>
      </p:sp>
    </p:spTree>
  </p:cSld>
  <p:clrMapOvr>
    <a:masterClrMapping/>
  </p:clrMapOvr>
  <p:transition spd="med" advTm="20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4697503-feliz-nia-a-jugando-en-el-jarda-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5250" y="-31750"/>
            <a:ext cx="11430000" cy="7600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764384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285728"/>
            <a:ext cx="75724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Se levantó al mismo tiempo que el pajarito volaba algo más lejos y volvía hacia ella con el mismo: </a:t>
            </a:r>
            <a:r>
              <a:rPr lang="es-ES" dirty="0" err="1" smtClean="0">
                <a:solidFill>
                  <a:schemeClr val="bg1"/>
                </a:solidFill>
              </a:rPr>
              <a:t>tiru</a:t>
            </a:r>
            <a:r>
              <a:rPr lang="es-ES" dirty="0" smtClean="0">
                <a:solidFill>
                  <a:schemeClr val="bg1"/>
                </a:solidFill>
              </a:rPr>
              <a:t>-tu-tití </a:t>
            </a:r>
            <a:r>
              <a:rPr lang="es-ES" dirty="0" err="1" smtClean="0">
                <a:solidFill>
                  <a:schemeClr val="bg1"/>
                </a:solidFill>
              </a:rPr>
              <a:t>tiru</a:t>
            </a:r>
            <a:r>
              <a:rPr lang="es-ES" dirty="0" smtClean="0">
                <a:solidFill>
                  <a:schemeClr val="bg1"/>
                </a:solidFill>
              </a:rPr>
              <a:t>-tu-tití cada vez que revoloteaba cera de su nariz.</a:t>
            </a:r>
          </a:p>
          <a:p>
            <a:r>
              <a:rPr lang="es-ES" i="1" dirty="0" smtClean="0">
                <a:solidFill>
                  <a:schemeClr val="bg1"/>
                </a:solidFill>
              </a:rPr>
              <a:t>¡Está bien! ¡Está bien!, dijo la niña, ya te sigo, ¿a dónde quieres llevarme?</a:t>
            </a:r>
            <a:endParaRPr lang="es-ES" dirty="0" smtClean="0">
              <a:solidFill>
                <a:schemeClr val="bg1"/>
              </a:solidFill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El pajarito volaba indicándole el camino. La niña trepó y trepó al árbol y el canto del ruiseñor había cambiado, sonaba más triste: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22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5273873-nia-a-regando-flores-en-un-jarda-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42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116306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1" y="-19051"/>
            <a:ext cx="9525001" cy="687705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357222" y="0"/>
            <a:ext cx="7929618" cy="2000240"/>
          </a:xfrm>
          <a:prstGeom prst="rect">
            <a:avLst/>
          </a:prstGeom>
          <a:solidFill>
            <a:schemeClr val="tx2">
              <a:lumMod val="60000"/>
              <a:lumOff val="40000"/>
              <a:alpha val="7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214290"/>
            <a:ext cx="71437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Titi-</a:t>
            </a:r>
            <a:r>
              <a:rPr lang="es-ES" dirty="0" err="1" smtClean="0">
                <a:solidFill>
                  <a:srgbClr val="FFFF00"/>
                </a:solidFill>
              </a:rPr>
              <a:t>tííí</a:t>
            </a:r>
            <a:r>
              <a:rPr lang="es-ES" dirty="0" smtClean="0">
                <a:solidFill>
                  <a:srgbClr val="FFFF00"/>
                </a:solidFill>
              </a:rPr>
              <a:t>-tu Titi-</a:t>
            </a:r>
            <a:r>
              <a:rPr lang="es-ES" dirty="0" err="1" smtClean="0">
                <a:solidFill>
                  <a:srgbClr val="FFFF00"/>
                </a:solidFill>
              </a:rPr>
              <a:t>tííí</a:t>
            </a:r>
            <a:r>
              <a:rPr lang="es-ES" dirty="0" smtClean="0">
                <a:solidFill>
                  <a:srgbClr val="FFFF00"/>
                </a:solidFill>
              </a:rPr>
              <a:t>-tu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</a:rPr>
              <a:t>Al mirar entre las hojas, descubrió un nido del que casi no se oía nada, intentó llegar más cerca, y </a:t>
            </a:r>
            <a:r>
              <a:rPr lang="es-ES" dirty="0" err="1" smtClean="0">
                <a:solidFill>
                  <a:srgbClr val="FFFF00"/>
                </a:solidFill>
              </a:rPr>
              <a:t>vió</a:t>
            </a:r>
            <a:r>
              <a:rPr lang="es-ES" dirty="0" smtClean="0">
                <a:solidFill>
                  <a:srgbClr val="FFFF00"/>
                </a:solidFill>
              </a:rPr>
              <a:t> algo muy triste: un montón de hijitos de la Ruiseñora que piaban bajito, bajito, y otros que </a:t>
            </a:r>
            <a:r>
              <a:rPr lang="es-ES" dirty="0" err="1" smtClean="0">
                <a:solidFill>
                  <a:srgbClr val="FFFF00"/>
                </a:solidFill>
              </a:rPr>
              <a:t>quizas</a:t>
            </a:r>
            <a:r>
              <a:rPr lang="es-ES" dirty="0" smtClean="0">
                <a:solidFill>
                  <a:srgbClr val="FFFF00"/>
                </a:solidFill>
              </a:rPr>
              <a:t> estaban durmiendo o muertos… La mamá pájara se paró encima del nido cantando muy muy triste.</a:t>
            </a:r>
          </a:p>
        </p:txBody>
      </p:sp>
    </p:spTree>
  </p:cSld>
  <p:clrMapOvr>
    <a:masterClrMapping/>
  </p:clrMapOvr>
  <p:transition spd="med" advTm="2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RUISEO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5832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4826675"/>
            <a:ext cx="88582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 smtClean="0"/>
              <a:t>¿Qué le pasa a tus hijitos? preguntó apenada, ¿es que nunca llegas al pan de la tarde? Bueno, espera que ahora voy a ayudarte, le dio esperanzas a la triste pájara.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Bajó cautelosamente y corriendo entró en la cocina, casi gritando le dijo a su madre:</a:t>
            </a:r>
          </a:p>
          <a:p>
            <a:r>
              <a:rPr lang="es-ES" i="1" dirty="0" smtClean="0"/>
              <a:t>¡Mamá, mamá tenemos que salvarlos, hay que hacer algo!, decía atolondradamente, los-hijitos-de-la-ruiseñora -están-muy-enfermos -quizás-muertos-algunos…, tomó aire agitada. Calma Margarita, ¿de quién hablas, qué pasa?, le contestó tranquilizadora la madre agachándose a la altura de la niña.</a:t>
            </a:r>
            <a:endParaRPr lang="es-ES" i="1" dirty="0"/>
          </a:p>
        </p:txBody>
      </p:sp>
    </p:spTree>
  </p:cSld>
  <p:clrMapOvr>
    <a:masterClrMapping/>
  </p:clrMapOvr>
  <p:transition spd="med" advTm="3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493754968_0e3bca6824_o.jpg"/>
          <p:cNvPicPr>
            <a:picLocks noChangeAspect="1" noChangeArrowheads="1"/>
          </p:cNvPicPr>
          <p:nvPr/>
        </p:nvPicPr>
        <p:blipFill>
          <a:blip r:embed="rId2"/>
          <a:srcRect l="9659" t="12061" r="10227" b="11808"/>
          <a:stretch>
            <a:fillRect/>
          </a:stretch>
        </p:blipFill>
        <p:spPr bwMode="auto">
          <a:xfrm>
            <a:off x="0" y="0"/>
            <a:ext cx="917515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6248" y="357166"/>
            <a:ext cx="44291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i="1" dirty="0" smtClean="0"/>
              <a:t>A la ruiseñora no la han dejado comer pan los pájaros grandes, como ella es tan pequeñita, y ahora han nacido sus pichones, están todos muy débiles, algunos creo que están… muriéndose, dijo muy bajito como si no quisiera decir esta palabra.</a:t>
            </a:r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ALPISTE-960x6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14942" y="428604"/>
            <a:ext cx="392905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/>
              <a:t>La madre le dio un buen tazón con alpiste, un plato profundo con pan viejo mojado y algunas galletas. Margarita salió como un rayo hacia el árbol, fue trepando con una cosa por vez y las fue acomodando lo más cerca que pudo del nido, llamó a la ruiseñora y enseguida se llenó de un alegre trinar cuando vio el banquete que tenía sólo para su familia.</a:t>
            </a:r>
          </a:p>
        </p:txBody>
      </p:sp>
    </p:spTree>
  </p:cSld>
  <p:clrMapOvr>
    <a:masterClrMapping/>
  </p:clrMapOvr>
  <p:transition spd="med" advTm="30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RUISEO~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33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71670" y="214290"/>
            <a:ext cx="52149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solidFill>
                  <a:srgbClr val="FFFF00"/>
                </a:solidFill>
              </a:rPr>
              <a:t>Cada tarde Margarita traía nuevas provisiones al árbol e igual que si fuera una doctora de pajaritos le preguntaba a la ruiseñora cómo se encontraban los pequeñuelos, tarde a tarde se oía un coro cada vez más </a:t>
            </a:r>
            <a:endParaRPr lang="es-ES" b="1" i="1" dirty="0" smtClean="0">
              <a:solidFill>
                <a:srgbClr val="FFFF00"/>
              </a:solidFill>
            </a:endParaRPr>
          </a:p>
          <a:p>
            <a:r>
              <a:rPr lang="es-ES" b="1" i="1" dirty="0" smtClean="0">
                <a:solidFill>
                  <a:srgbClr val="FFFF00"/>
                </a:solidFill>
              </a:rPr>
              <a:t>vigoroso </a:t>
            </a:r>
            <a:r>
              <a:rPr lang="es-ES" b="1" i="1" dirty="0" smtClean="0">
                <a:solidFill>
                  <a:srgbClr val="FFFF00"/>
                </a:solidFill>
              </a:rPr>
              <a:t>en el árbol</a:t>
            </a:r>
            <a:r>
              <a:rPr lang="es-ES" b="1" i="1" dirty="0" smtClean="0"/>
              <a:t>.</a:t>
            </a:r>
          </a:p>
        </p:txBody>
      </p:sp>
    </p:spTree>
  </p:cSld>
  <p:clrMapOvr>
    <a:masterClrMapping/>
  </p:clrMapOvr>
  <p:transition spd="med" advTm="2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luscinia-luscin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355495" cy="742952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1857364"/>
            <a:ext cx="33575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 smtClean="0"/>
              <a:t>Hasta que una tarde, cuando Margarita estaba sentada en la mesa –donde vio a la ruiseñora por primera vez–, aparecieron todos sus pequeños pacientes, crecidos y fuertes a cantarle la más bella canción </a:t>
            </a:r>
            <a:endParaRPr lang="es-ES" i="1" dirty="0"/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 l="19443" t="11000" r="11694"/>
          <a:stretch>
            <a:fillRect/>
          </a:stretch>
        </p:blipFill>
        <p:spPr bwMode="auto">
          <a:xfrm>
            <a:off x="0" y="0"/>
            <a:ext cx="9358346" cy="78574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montajerosoypajarito133nm0.jpg"/>
          <p:cNvPicPr>
            <a:picLocks noChangeAspect="1" noChangeArrowheads="1"/>
          </p:cNvPicPr>
          <p:nvPr/>
        </p:nvPicPr>
        <p:blipFill>
          <a:blip r:embed="rId2"/>
          <a:srcRect l="2229" r="11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29190" y="214290"/>
            <a:ext cx="4214810" cy="286230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Y COLORIN COLORADO,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ESTE CUENTO SE HA ACABADO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RGARITA Y EL RUISEÑOR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MARGARITA Y EL RUISEÑOR</Template>
  <TotalTime>37</TotalTime>
  <Words>616</Words>
  <Application>Microsoft Office PowerPoint</Application>
  <PresentationFormat>Presentación en pantalla (4:3)</PresentationFormat>
  <Paragraphs>39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MARGARITA Y EL RUISEÑOR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2013-11-28T10:08:31Z</dcterms:created>
  <dcterms:modified xsi:type="dcterms:W3CDTF">2013-11-28T10:46:04Z</dcterms:modified>
</cp:coreProperties>
</file>