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69" r:id="rId3"/>
    <p:sldId id="256" r:id="rId4"/>
    <p:sldId id="273" r:id="rId5"/>
    <p:sldId id="258" r:id="rId6"/>
    <p:sldId id="274" r:id="rId7"/>
    <p:sldId id="260" r:id="rId8"/>
    <p:sldId id="272" r:id="rId9"/>
    <p:sldId id="279" r:id="rId10"/>
    <p:sldId id="261" r:id="rId11"/>
    <p:sldId id="270" r:id="rId12"/>
    <p:sldId id="262" r:id="rId13"/>
    <p:sldId id="280" r:id="rId14"/>
    <p:sldId id="278" r:id="rId15"/>
    <p:sldId id="281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ZomV0ErP0jawvyYne82OQ==" hashData="WfYK+j+QBQ7CWqQGA3iQnBfZLi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277D47-B436-444C-9EE8-DB219CEE63C7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A914DF-1E16-4B72-9703-E28C5C8F5C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B4E1C-3369-4979-A4C2-6C89457FCA1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68D8C-AA39-407A-A1C7-8126DA7D672D}" type="datetimeFigureOut">
              <a:rPr lang="es-ES" smtClean="0"/>
              <a:pPr/>
              <a:t>15/02/2015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EBEC3-F51F-4BD7-A519-385E38D171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8844758-2180-47C1-96B2-7F31AD76241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audio" Target="../media/audio1.wav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5.png"/><Relationship Id="rId7" Type="http://schemas.openxmlformats.org/officeDocument/2006/relationships/image" Target="../media/image1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6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4368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8064" y="5949280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928662" y="1928802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214414" y="1000108"/>
            <a:ext cx="621510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s-ES" sz="96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LOS</a:t>
            </a:r>
          </a:p>
          <a:p>
            <a:pPr algn="ctr"/>
            <a:r>
              <a:rPr lang="es-ES" sz="96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 TRES DESEOS</a:t>
            </a:r>
            <a:endParaRPr lang="es-ES" sz="9600" dirty="0"/>
          </a:p>
        </p:txBody>
      </p:sp>
      <p:pic>
        <p:nvPicPr>
          <p:cNvPr id="14" name="Picture 6" descr="C:\Documents and Settings\Mousset gérard\Mes documents\Gerard MOUSSET\DOCPERSO\QUARANTAINE\ordinateur_51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328932">
            <a:off x="367580" y="5788149"/>
            <a:ext cx="1567374" cy="99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1691680" y="6021288"/>
            <a:ext cx="2046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PASALAS TODAS TU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hecker dir="vert"/>
    <p:sndAc>
      <p:stSnd>
        <p:snd r:embed="rId3" name="the ventures - sleepwal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139952" y="3212976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L05 TRES DESEOS</a:t>
            </a: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Cuando Federico llegó a su casa una noche, malhumorado y refunfuñando como de costumbre, encontró a su mujer sentada en la silla de la cocina con una expresión muy rara. En el regazo tenía una carta arrugada</a:t>
            </a:r>
            <a:r>
              <a:rPr lang="es-E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los-tres-dese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0875" y="0"/>
            <a:ext cx="5773003" cy="6858000"/>
          </a:xfrm>
          <a:prstGeom prst="rect">
            <a:avLst/>
          </a:prstGeom>
          <a:noFill/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68313" y="404813"/>
            <a:ext cx="8280400" cy="6119812"/>
          </a:xfrm>
          <a:prstGeom prst="ellipse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900113" y="765175"/>
            <a:ext cx="7416800" cy="5400675"/>
          </a:xfrm>
          <a:prstGeom prst="ellipse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403648" y="1124744"/>
            <a:ext cx="6553200" cy="4679950"/>
          </a:xfrm>
          <a:prstGeom prst="ellipse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763688" y="2060848"/>
            <a:ext cx="6858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-¿Qué te pasa? -preguntó él de malos modos.</a:t>
            </a: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-Entra y cierra la puerta, Federico. No vas a creértelo, pero he recibido una carta de las hadas. ¡Nos han concedido que expresemos tres deseos!</a:t>
            </a: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cogió la carta bruscamente y la leyó despacio.</a:t>
            </a: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-Hemos de sacarle a esto el máximo provecho, Magda. No debemos precipitarnos. Tres deseos que pueden hacernos ricos, importantes, famosos. Pero debemos pedir lo que más nos convenga.</a:t>
            </a: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Magda se levantó de un salto y dijo:</a:t>
            </a: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-Ya tengo hecha una lista. </a:t>
            </a: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los-tres-deseo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0"/>
            <a:ext cx="5357818" cy="670801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548680"/>
            <a:ext cx="9144000" cy="5760640"/>
          </a:xfrm>
          <a:prstGeom prst="rect">
            <a:avLst/>
          </a:prstGeom>
          <a:solidFill>
            <a:srgbClr val="FF00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492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37288"/>
            <a:ext cx="9144000" cy="620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123728" y="2204864"/>
            <a:ext cx="657226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Mira: un palacio para mí y una corona de rey para ti. Para mí he pedido belleza, para ti larga vida. Pediremos una reina que nos haga de criada y oro y joyas... ¡He estado tan ocupada haciendo la lista que no me ha dado tiempo de preparar la cena!</a:t>
            </a:r>
          </a:p>
          <a:p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Federico exclamó irritado: -¿Cómo? ¿Que no está la cena? ¿Cómo voy a tomar decisiones importantes con el estómago vacío? No creo que sea pedir mucho. ¡Qué gandula eres, Magda! ¡Ojalá hubiera algo preparado..., aunque fueran unas pocas salchichas!</a:t>
            </a:r>
          </a:p>
          <a:p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 oyó un curioso zumbido, como el batir de alas de hadas y, ¡</a:t>
            </a:r>
            <a:r>
              <a:rPr lang="es-ES" sz="2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plop</a:t>
            </a:r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!, sobre el plato de la mesa de la cocina apareció una sarta de salchichas. Federico las observó humeando en el plato y relamió sus labios</a:t>
            </a:r>
            <a:r>
              <a:rPr lang="es-E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es-E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los-tres-deseos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478639" cy="7286652"/>
          </a:xfrm>
          <a:prstGeom prst="rect">
            <a:avLst/>
          </a:prstGeom>
          <a:noFill/>
        </p:spPr>
      </p:pic>
      <p:pic>
        <p:nvPicPr>
          <p:cNvPr id="11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-179512" y="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Lágrima"/>
          <p:cNvSpPr/>
          <p:nvPr/>
        </p:nvSpPr>
        <p:spPr>
          <a:xfrm rot="5161470">
            <a:off x="1474788" y="255587"/>
            <a:ext cx="2852738" cy="3027363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Lágrima"/>
          <p:cNvSpPr/>
          <p:nvPr/>
        </p:nvSpPr>
        <p:spPr>
          <a:xfrm>
            <a:off x="1476375" y="3213100"/>
            <a:ext cx="3044825" cy="2949575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1076764">
            <a:off x="4538663" y="255588"/>
            <a:ext cx="3149600" cy="2860675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15845238">
            <a:off x="4514851" y="3132137"/>
            <a:ext cx="3084512" cy="2957513"/>
          </a:xfrm>
          <a:prstGeom prst="teardrop">
            <a:avLst/>
          </a:prstGeom>
          <a:solidFill>
            <a:srgbClr val="FFFF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051720" y="2276872"/>
            <a:ext cx="65722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Magda 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 dio con una hogaza de pan en la cabeza, gritando:</a:t>
            </a: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-¡Has desperdiciado un deseo! ¡Qué estúpido eres! Si hay que hacer algo, lo haré yo, qué torpe eres, Federico, me pones mala...</a:t>
            </a: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¡Ojalá que esas salchichas te colgaran de la punta de la nariz!</a:t>
            </a: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 oyó un ruidito mágico, como de hadas cantando, y, ¡clac!, las salchichas saltaron del plato y fueron a engancharse a la punta de la nariz de Federico.</a:t>
            </a: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115616" y="1916832"/>
            <a:ext cx="76328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se quedó mirando y rompió a llorar. Ambos tiraron, tiraron y tiraron de las salchichas, pero fue inútil.</a:t>
            </a:r>
          </a:p>
          <a:p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-¡Hay, qué calientes están! -exclamó -¡No te muevas! Las cortaré con un -¡Deja ese cuchillo, mujer! ¡Cómo has podido hacerme esto!</a:t>
            </a:r>
          </a:p>
          <a:p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Pero las salchichas estaban firmemente sujetas.</a:t>
            </a:r>
          </a:p>
          <a:p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 esto, llamaron a la puerta. Federico y Magda se miraron.</a:t>
            </a:r>
          </a:p>
          <a:p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-¡No vayas! ¿Quieres que todos los vecinos sepan que llevas unas salchichas pegadas en la nariz?</a:t>
            </a:r>
          </a:p>
          <a:p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-¡Cómo! ¡No voy a pasarme el resto de la vida escondiéndome! ¡Ay!, ahora me doy cuenta de lo afortunado que era antes cuando tenía una nariz normal y corriente. ¡Ojalá no estuviéramos siempre peleando!</a:t>
            </a:r>
          </a:p>
          <a:p>
            <a:r>
              <a:rPr lang="es-E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-Sí, es verdad, no sabes cuánto lo siento -dijo Magda. -No, no, la culpa no es tuya, querida. Ojalá que las hadas se hubieran guardado sus deseos y todo siguiera como antes.</a:t>
            </a: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los-tres-deseo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214346" y="0"/>
            <a:ext cx="9358346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5161470">
            <a:off x="1468413" y="299927"/>
            <a:ext cx="2852738" cy="3027363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11076764">
            <a:off x="4610489" y="407741"/>
            <a:ext cx="3149600" cy="2860675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476375" y="3213100"/>
            <a:ext cx="3044825" cy="2949575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579940" y="3278186"/>
            <a:ext cx="3084512" cy="2957513"/>
          </a:xfrm>
          <a:prstGeom prst="teardrop">
            <a:avLst/>
          </a:prstGeom>
          <a:solidFill>
            <a:srgbClr val="FFC00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267744" y="2996952"/>
            <a:ext cx="61024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-Tienes razón -sollozó Magda. Entonces se oyó un ruidito, como de hadas riéndose, y, ¡</a:t>
            </a:r>
            <a:r>
              <a:rPr lang="es-ES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blip</a:t>
            </a: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!, las salchichas se desprendieron de la nariz de Federico.</a:t>
            </a: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Federico y Magda se abrazaron, rieron y se pusieron a bailar por la cocina. Y las hadas que estaban en la puerta salieron apresuradamente a echar otra carta al correo.</a:t>
            </a: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los-tres-dese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0875" y="0"/>
            <a:ext cx="5773003" cy="6858000"/>
          </a:xfrm>
          <a:prstGeom prst="rect">
            <a:avLst/>
          </a:prstGeom>
          <a:noFill/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68313" y="404813"/>
            <a:ext cx="8280400" cy="6119812"/>
          </a:xfrm>
          <a:prstGeom prst="ellipse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900113" y="765175"/>
            <a:ext cx="7416800" cy="5400675"/>
          </a:xfrm>
          <a:prstGeom prst="ellipse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403648" y="1124744"/>
            <a:ext cx="6553200" cy="4679950"/>
          </a:xfrm>
          <a:prstGeom prst="ellipse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6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OS TRES DESE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TRES DESEOS</Template>
  <TotalTime>2</TotalTime>
  <Words>705</Words>
  <Application>Microsoft Office PowerPoint</Application>
  <PresentationFormat>Presentación en pantalla (4:3)</PresentationFormat>
  <Paragraphs>46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LOS TRES DESEOS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2015-02-15T17:47:52Z</dcterms:created>
  <dcterms:modified xsi:type="dcterms:W3CDTF">2015-02-15T17:49:55Z</dcterms:modified>
</cp:coreProperties>
</file>