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99" r:id="rId3"/>
    <p:sldId id="266" r:id="rId4"/>
    <p:sldId id="283" r:id="rId5"/>
    <p:sldId id="256" r:id="rId6"/>
    <p:sldId id="288" r:id="rId7"/>
    <p:sldId id="286" r:id="rId8"/>
    <p:sldId id="282" r:id="rId9"/>
    <p:sldId id="284" r:id="rId10"/>
    <p:sldId id="276" r:id="rId11"/>
    <p:sldId id="289" r:id="rId12"/>
    <p:sldId id="257" r:id="rId13"/>
    <p:sldId id="267" r:id="rId14"/>
    <p:sldId id="268" r:id="rId15"/>
    <p:sldId id="274" r:id="rId16"/>
    <p:sldId id="259" r:id="rId17"/>
    <p:sldId id="273" r:id="rId18"/>
    <p:sldId id="261" r:id="rId19"/>
    <p:sldId id="292" r:id="rId20"/>
    <p:sldId id="263" r:id="rId21"/>
    <p:sldId id="294" r:id="rId22"/>
    <p:sldId id="278" r:id="rId23"/>
    <p:sldId id="264" r:id="rId24"/>
    <p:sldId id="296" r:id="rId25"/>
    <p:sldId id="291" r:id="rId26"/>
    <p:sldId id="290" r:id="rId27"/>
    <p:sldId id="295" r:id="rId28"/>
    <p:sldId id="265" r:id="rId29"/>
    <p:sldId id="293" r:id="rId30"/>
    <p:sldId id="298" r:id="rId31"/>
    <p:sldId id="275" r:id="rId32"/>
    <p:sldId id="279" r:id="rId33"/>
    <p:sldId id="280" r:id="rId34"/>
    <p:sldId id="285" r:id="rId35"/>
    <p:sldId id="297" r:id="rId36"/>
    <p:sldId id="277" r:id="rId37"/>
    <p:sldId id="300" r:id="rId38"/>
    <p:sldId id="301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uEwUwQjs7oHM4v4iZ+VYg==" hashData="vBgleuFFE1bC6cXPinl4JA1dce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717" autoAdjust="0"/>
  </p:normalViewPr>
  <p:slideViewPr>
    <p:cSldViewPr>
      <p:cViewPr>
        <p:scale>
          <a:sx n="60" d="100"/>
          <a:sy n="60" d="100"/>
        </p:scale>
        <p:origin x="-1266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AE17C-CDFE-46F9-9FFC-375B79FF77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4CAF39-FB36-4EEE-A51D-3831C0B598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4CAF39-FB36-4EEE-A51D-3831C0B59898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C1397-A809-4629-82BE-A16E3F780C5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5E158-56F0-4EFD-A349-EA9F37997D3A}" type="datetimeFigureOut">
              <a:rPr lang="es-ES" smtClean="0"/>
              <a:pPr/>
              <a:t>04/12/2014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3624D-29DA-40BE-B042-9210D7F6A0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FE402DB-D819-4143-B198-5E2D4AB2FAE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3.png"/><Relationship Id="rId7" Type="http://schemas.openxmlformats.org/officeDocument/2006/relationships/image" Target="../media/image3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</p:spPr>
      </p:pic>
      <p:pic>
        <p:nvPicPr>
          <p:cNvPr id="12" name="Picture 2" descr="C:\Documents and Settings\Dell\Escritorio\Lob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332656"/>
            <a:ext cx="6444208" cy="6171079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Tm="5000">
    <p:diamond/>
    <p:sndAc>
      <p:stSnd loop="1">
        <p:snd r:embed="rId2" name="temas de filmes - encontro marcado - israel kamakawiwo’ole - somewere over the rainbow &amp; what a wonderfull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1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Documents and Settings\Dell\Escritorio\los-tres-cerditos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436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4714884"/>
            <a:ext cx="56711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DIBUJOS Y TEXTOS </a:t>
            </a:r>
          </a:p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DE INTERNET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los-tres-chanchi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7956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259632" y="1412776"/>
            <a:ext cx="6858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/>
              <a:t>Erase una vez tres cerditos que vivían en una casita con sus padres. Pero a medida que iban creciendo, parecía que la casa se volvía pequeña para darles cabida a todos.</a:t>
            </a:r>
          </a:p>
          <a:p>
            <a:r>
              <a:rPr lang="es-ES" sz="2400" b="1" i="1" dirty="0"/>
              <a:t>—¡No tenemos sitio suficiente! </a:t>
            </a:r>
          </a:p>
          <a:p>
            <a:r>
              <a:rPr lang="es-ES" sz="2400" b="1" i="1" dirty="0"/>
              <a:t>-exclamó un día su madre— ¡Debéis marcharos y abriros camino en la vida por vuestros propios medios!</a:t>
            </a:r>
          </a:p>
          <a:p>
            <a:r>
              <a:rPr lang="es-ES" sz="2400" b="1" i="1" dirty="0"/>
              <a:t>—Yo me construiré una casa para mí solo —dijo el primer cerdito.</a:t>
            </a:r>
          </a:p>
          <a:p>
            <a:r>
              <a:rPr lang="es-ES" sz="2400" b="1" i="1" dirty="0"/>
              <a:t>—¡Yo también! —dijo el segundo.</a:t>
            </a:r>
          </a:p>
          <a:p>
            <a:r>
              <a:rPr lang="es-ES" sz="2400" b="1" i="1" dirty="0"/>
              <a:t>—¡Yo también! —dijo el tercero.</a:t>
            </a:r>
          </a:p>
        </p:txBody>
      </p:sp>
    </p:spTree>
  </p:cSld>
  <p:clrMapOvr>
    <a:masterClrMapping/>
  </p:clrMapOvr>
  <p:transition spd="slow" advTm="3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LOSTRESCERDITO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3741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3_little_pig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7021675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Lobo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58319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los tres cerditos y el lobo fero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2051" name="Picture 3" descr="C:\Documents and Settings\Dell\Escritorio\CCF01072010_00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0"/>
            <a:ext cx="7102136" cy="6858000"/>
          </a:xfrm>
          <a:prstGeom prst="ellipse">
            <a:avLst/>
          </a:prstGeom>
          <a:noFill/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5362" name="Picture 2" descr="C:\Documents and Settings\Dell\Escritorio\k36860312072237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0"/>
            <a:ext cx="4823209" cy="6858000"/>
          </a:xfrm>
          <a:prstGeom prst="rect">
            <a:avLst/>
          </a:prstGeom>
          <a:noFill/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1052736"/>
            <a:ext cx="71825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/>
              <a:t>El primer cerdito se construyó una casa de paja. El segundo, una casa de estacas. Y el tercero, una casa de piedra. Le llevó mucho más tiempo construirla que a sus hermanos, pero era más acogedora y confortable.</a:t>
            </a:r>
          </a:p>
          <a:p>
            <a:r>
              <a:rPr lang="es-ES" sz="2400" b="1" i="1" dirty="0"/>
              <a:t>Un día, al poco de haber terminado el primer cerdito su casa de paja, llamaron a la puerta.</a:t>
            </a:r>
          </a:p>
          <a:p>
            <a:r>
              <a:rPr lang="es-ES" sz="2400" b="1" i="1" dirty="0"/>
              <a:t>—Cerdito, cerdito, por favor, déjame entrar -dijo un gran lobo negro, que pensaba comerse unas ricas chuletas de cerdo para almorzar.</a:t>
            </a:r>
          </a:p>
          <a:p>
            <a:r>
              <a:rPr lang="es-ES" sz="2400" b="1" i="1" dirty="0"/>
              <a:t>—No, no, ¡ni hablar! </a:t>
            </a:r>
          </a:p>
          <a:p>
            <a:r>
              <a:rPr lang="es-ES" sz="2400" b="1" i="1" dirty="0"/>
              <a:t>—dijo el primer cerdito, echando el cerrojo a la puerta de paja.</a:t>
            </a:r>
          </a:p>
          <a:p>
            <a:r>
              <a:rPr lang="es-ES" sz="2400" b="1" i="1" dirty="0"/>
              <a:t>—¡Entonces, soplaré y soplaré hasta derribar tu casa! </a:t>
            </a:r>
          </a:p>
          <a:p>
            <a:r>
              <a:rPr lang="es-ES" sz="2400" b="1" i="1" dirty="0"/>
              <a:t>—gruñó el lobo.</a:t>
            </a:r>
          </a:p>
        </p:txBody>
      </p:sp>
    </p:spTree>
  </p:cSld>
  <p:clrMapOvr>
    <a:masterClrMapping/>
  </p:clrMapOvr>
  <p:transition spd="slow" advTm="4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los-tres-cerditos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9427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los-tres-cerditos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1107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los-tres-cerditos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51131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1340768"/>
            <a:ext cx="79746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/>
              <a:t>Y eso fue exactamente lo que hizo La casita de paja voló por los aires como si se tratara de un frágil pajar, y el primer cerdito fue corriendo V chillando a casa del segundo cerdito.</a:t>
            </a:r>
          </a:p>
          <a:p>
            <a:r>
              <a:rPr lang="es-ES" sz="2400" b="1" i="1" dirty="0"/>
              <a:t>El lobo le siguió jadeando y llegó a la puerta de la casa de estacas.</a:t>
            </a:r>
          </a:p>
          <a:p>
            <a:r>
              <a:rPr lang="es-ES" sz="2400" b="1" i="1" dirty="0"/>
              <a:t>—Cerditos, cerditos, por favor, dejadme entrar —dijo el lobo a través del buzón, pensando en el jugoso pedazo de tocino que se merendaría.</a:t>
            </a:r>
          </a:p>
          <a:p>
            <a:r>
              <a:rPr lang="es-ES" sz="2400" b="1" i="1" dirty="0"/>
              <a:t>—No, no, ¡ni hablar!</a:t>
            </a:r>
          </a:p>
          <a:p>
            <a:r>
              <a:rPr lang="es-ES" sz="2400" b="1" i="1" dirty="0"/>
              <a:t>—chilló el segundo cerdito, y echó el cerrojo a la puerta de estacas.</a:t>
            </a:r>
          </a:p>
          <a:p>
            <a:r>
              <a:rPr lang="es-ES" sz="2400" b="1" i="1" dirty="0"/>
              <a:t>—¡Entonces, soplaré y soplaré hasta derribar tu casa!</a:t>
            </a:r>
          </a:p>
        </p:txBody>
      </p:sp>
    </p:spTree>
  </p:cSld>
  <p:clrMapOvr>
    <a:masterClrMapping/>
  </p:clrMapOvr>
  <p:transition spd="slow" advTm="3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los-tres-cerditos-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461448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6000" y="269033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i="1" dirty="0"/>
              <a:t>Y eso fue exactamente lo que hizo. La casita de estacas voló por los aires como si se tratara de un vulgar juego de artificio y los dos cerditos huyeron corriendo a la casa de piedra de su hermano</a:t>
            </a:r>
          </a:p>
        </p:txBody>
      </p:sp>
    </p:spTree>
  </p:cSld>
  <p:clrMapOvr>
    <a:masterClrMapping/>
  </p:clrMapOvr>
  <p:transition spd="slow" advTm="2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el_lobo_y_los_cerditos_90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695203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3789040"/>
            <a:ext cx="52565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/>
              <a:t>-No, no, ¡ni hablar! —chilló el tercer cerdito, y echó el cerrojo a la gran puerta de roble de su casa de piedra.</a:t>
            </a:r>
          </a:p>
          <a:p>
            <a:r>
              <a:rPr lang="es-ES" sz="2400" b="1" i="1" dirty="0"/>
              <a:t>El lobo soltó una carcajada y exclamó: -¡Entonces, soplaré y soplaré hasta derribar tu casa!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403648" y="1268760"/>
            <a:ext cx="55446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El lobo les siguió jadeando y gruñó a través del buzón de la casa del tercer cerdito:</a:t>
            </a:r>
          </a:p>
          <a:p>
            <a:r>
              <a:rPr lang="es-ES" sz="2400" b="1" i="1" dirty="0" smtClean="0"/>
              <a:t>-Cerditos, cerditos, por favor, dejadme entrar -y el lobo pensaba en el sabroso jamón que tomaría para cenar.</a:t>
            </a:r>
            <a:endParaRPr lang="es-ES" sz="2400" b="1" i="1" dirty="0"/>
          </a:p>
        </p:txBody>
      </p:sp>
    </p:spTree>
  </p:cSld>
  <p:clrMapOvr>
    <a:masterClrMapping/>
  </p:clrMapOvr>
  <p:transition spd="slow" advTm="2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trescerdi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1386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4098" name="Picture 2" descr="C:\Documents and Settings\Dell\Escritorio\Los_tres_cerditos01.jpg"/>
          <p:cNvPicPr>
            <a:picLocks noChangeAspect="1" noChangeArrowheads="1"/>
          </p:cNvPicPr>
          <p:nvPr/>
        </p:nvPicPr>
        <p:blipFill>
          <a:blip r:embed="rId3" cstate="print"/>
          <a:srcRect t="3057"/>
          <a:stretch>
            <a:fillRect/>
          </a:stretch>
        </p:blipFill>
        <p:spPr bwMode="auto">
          <a:xfrm>
            <a:off x="1547664" y="0"/>
            <a:ext cx="5886033" cy="6858000"/>
          </a:xfrm>
          <a:prstGeom prst="rect">
            <a:avLst/>
          </a:prstGeom>
          <a:noFill/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28860" y="292893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i="1" dirty="0"/>
              <a:t>Y eso fue exactamente lo que intentó hacer. Sopló y sopló. Pero por más que soplaba, no logró mover ni una piedra de la casita.</a:t>
            </a:r>
          </a:p>
        </p:txBody>
      </p:sp>
    </p:spTree>
  </p:cSld>
  <p:clrMapOvr>
    <a:masterClrMapping/>
  </p:clrMapOvr>
  <p:transition spd="slow" advTm="1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240px-los_3_cerdi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2008052650threepig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6719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escanear0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78201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casita-ladrillo_26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04900"/>
            <a:ext cx="9144000" cy="79629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31640" y="1988840"/>
            <a:ext cx="680424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/>
              <a:t>—¡Caramba con este cerdito! —gruñó el hambriento lobo-. Cree estar a salvo en su casa de piedra, pero hay más de un medio para entrar en ella.</a:t>
            </a:r>
          </a:p>
          <a:p>
            <a:r>
              <a:rPr lang="es-ES" sz="2400" b="1" i="1" dirty="0"/>
              <a:t>Buscó una escalera y trepó al tejado de la casa de piedra.</a:t>
            </a:r>
          </a:p>
          <a:p>
            <a:r>
              <a:rPr lang="es-ES" sz="2400" b="1" i="1" dirty="0"/>
              <a:t>"Tres cerditos para cenar", pensaba. "Qué ricos estarán." Y empezó a bajar deslizándose por la chimenea.</a:t>
            </a:r>
          </a:p>
          <a:p>
            <a:r>
              <a:rPr lang="es-ES" sz="2400" b="1" i="1" dirty="0"/>
              <a:t>Los tres cerditos oían las uñas del lobo arañando el tejado. . .</a:t>
            </a:r>
            <a:br>
              <a:rPr lang="es-ES" sz="2400" b="1" i="1" dirty="0"/>
            </a:br>
            <a:endParaRPr lang="es-ES" sz="2400" b="1" i="1" dirty="0"/>
          </a:p>
        </p:txBody>
      </p:sp>
    </p:spTree>
  </p:cSld>
  <p:clrMapOvr>
    <a:masterClrMapping/>
  </p:clrMapOvr>
  <p:transition spd="slow" advTm="2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three-little-pigs-488x3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14016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42976" y="1357298"/>
            <a:ext cx="74295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/>
              <a:t/>
            </a:r>
            <a:br>
              <a:rPr lang="es-ES" sz="2400" b="1" i="1" dirty="0"/>
            </a:br>
            <a:endParaRPr lang="es-ES" sz="2400" b="1" i="1" dirty="0"/>
          </a:p>
          <a:p>
            <a:r>
              <a:rPr lang="es-ES" sz="2400" b="1" i="1" dirty="0"/>
              <a:t>—¡Dios mío! </a:t>
            </a:r>
          </a:p>
          <a:p>
            <a:r>
              <a:rPr lang="es-ES" sz="2400" b="1" i="1" dirty="0"/>
              <a:t>—exclamaron el primer y el segundo cerditos</a:t>
            </a:r>
          </a:p>
          <a:p>
            <a:r>
              <a:rPr lang="es-ES" sz="2400" b="1" i="1" dirty="0"/>
              <a:t>—. ¿Qué podemos hacer?</a:t>
            </a:r>
          </a:p>
          <a:p>
            <a:r>
              <a:rPr lang="es-ES" sz="2400" b="1" i="1" dirty="0"/>
              <a:t>Pero el tercer cerdito, que estaba ocupado preparando la sopa en una olla sobre el hogar, avivó el fuego y se puso a escuchar tranquilamente el borboteo de la sopa que hervía.</a:t>
            </a:r>
          </a:p>
          <a:p>
            <a:r>
              <a:rPr lang="es-ES" sz="2400" b="1" i="1" dirty="0"/>
              <a:t>El lobo bajó deslizándose por la chimenea y ¡PLAF! cayó dentro de la olla. Entonces se oyó un grito muy fuerte: era el fin del malvado lobo.</a:t>
            </a:r>
          </a:p>
        </p:txBody>
      </p:sp>
    </p:spTree>
  </p:cSld>
  <p:clrMapOvr>
    <a:masterClrMapping/>
  </p:clrMapOvr>
  <p:transition spd="slow" advTm="2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los-tres-cerditos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59168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treschanchitos_noticias_32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juegos-de-los-tres-cerdi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459432"/>
            <a:ext cx="9721080" cy="756084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1266" name="Picture 2" descr="C:\Documents and Settings\Dell\Escritorio\tres_cerditos_26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5962944" cy="7029400"/>
          </a:xfrm>
          <a:prstGeom prst="rect">
            <a:avLst/>
          </a:prstGeom>
          <a:noFill/>
        </p:spPr>
      </p:pic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cerdi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3074" name="Picture 2" descr="C:\Documents and Settings\Dell\Escritorio\Lob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32656"/>
            <a:ext cx="6444208" cy="61710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1732700" y="1196752"/>
            <a:ext cx="5674951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6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U</a:t>
            </a:r>
            <a:r>
              <a:rPr lang="es-ES" sz="6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n fuerte</a:t>
            </a:r>
          </a:p>
          <a:p>
            <a:pPr algn="ctr"/>
            <a:r>
              <a:rPr lang="es-ES" sz="6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 abrazo, </a:t>
            </a:r>
          </a:p>
          <a:p>
            <a:pPr algn="ctr"/>
            <a:r>
              <a:rPr lang="es-ES" sz="6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que tengas </a:t>
            </a:r>
          </a:p>
          <a:p>
            <a:pPr algn="ctr"/>
            <a:r>
              <a:rPr lang="es-ES" sz="6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un buen día</a:t>
            </a:r>
            <a:endParaRPr lang="es-ES" sz="6000" dirty="0">
              <a:latin typeface="Rockwell Extra Bold" pitchFamily="18" charset="0"/>
            </a:endParaRPr>
          </a:p>
        </p:txBody>
      </p:sp>
    </p:spTree>
  </p:cSld>
  <p:clrMapOvr>
    <a:masterClrMapping/>
  </p:clrMapOvr>
  <p:transition spd="slow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1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OS TRES CERDIT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TRES CERDITOS</Template>
  <TotalTime>17</TotalTime>
  <Words>651</Words>
  <Application>Microsoft Office PowerPoint</Application>
  <PresentationFormat>Presentación en pantalla (4:3)</PresentationFormat>
  <Paragraphs>59</Paragraphs>
  <Slides>37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LOS TRES CERDITOS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2014-12-04T14:09:05Z</dcterms:created>
  <dcterms:modified xsi:type="dcterms:W3CDTF">2014-12-04T14:26:51Z</dcterms:modified>
</cp:coreProperties>
</file>