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16" r:id="rId3"/>
    <p:sldId id="378" r:id="rId4"/>
    <p:sldId id="372" r:id="rId5"/>
    <p:sldId id="364" r:id="rId6"/>
    <p:sldId id="379" r:id="rId7"/>
    <p:sldId id="367" r:id="rId8"/>
    <p:sldId id="362" r:id="rId9"/>
    <p:sldId id="368" r:id="rId10"/>
    <p:sldId id="375" r:id="rId11"/>
    <p:sldId id="365" r:id="rId12"/>
    <p:sldId id="370" r:id="rId13"/>
    <p:sldId id="363" r:id="rId14"/>
    <p:sldId id="369" r:id="rId15"/>
    <p:sldId id="371" r:id="rId16"/>
    <p:sldId id="377" r:id="rId17"/>
    <p:sldId id="373" r:id="rId18"/>
    <p:sldId id="374" r:id="rId19"/>
    <p:sldId id="366" r:id="rId20"/>
    <p:sldId id="361" r:id="rId21"/>
    <p:sldId id="360" r:id="rId22"/>
    <p:sldId id="338" r:id="rId23"/>
    <p:sldId id="380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Y2+nyj8UHYkVzwTdrqcSw" hashData="wLO3J7qV/vb3ohsnNF5Q6GH2Yq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585" autoAdjust="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10E82-34B1-4743-A183-66DB8B410A7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195A2-56E9-4B62-98E3-B7477D1F887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9D132-4127-4D90-9E38-AE5A9F4760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BAFEB-535D-4F97-AFCC-E84E984A2B7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D9671-F1DC-4D9D-9786-49E13BE2A84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66025-4F69-40D2-91EE-7576A59D66D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D71832-45BF-4B35-85F3-72A8B367BC6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95198-2C12-47FD-BE1E-B71DFAAD764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983FD1-1B3E-4FD0-AB00-7705D228252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8118F-16F7-49DE-A49B-E1735B58DCA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080D12-6DE0-4010-BD29-DCAE9A91445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0AB803-77D3-41DF-8019-36797A200DF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7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A5B9818-52EC-42D5-B6E4-A64E1FA904F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7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B934A02-457D-4DB2-904C-3C9F20C751D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 advTm="7000">
    <p:blinds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5.png"/><Relationship Id="rId7" Type="http://schemas.openxmlformats.org/officeDocument/2006/relationships/image" Target="../media/image2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 descr="C:\Documents and Settings\Dell\Escritorio\arrugas-558x3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14838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714612" y="714356"/>
            <a:ext cx="6072230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>
              <a:defRPr/>
            </a:pPr>
            <a:r>
              <a:rPr lang="es-ES" sz="72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LAS </a:t>
            </a:r>
          </a:p>
          <a:p>
            <a:pPr algn="ctr">
              <a:defRPr/>
            </a:pPr>
            <a:r>
              <a:rPr lang="es-ES" sz="72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ARRUGAS</a:t>
            </a:r>
          </a:p>
        </p:txBody>
      </p:sp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3" y="514350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2058" name="16 CuadroTexto"/>
          <p:cNvSpPr txBox="1">
            <a:spLocks noChangeArrowheads="1"/>
          </p:cNvSpPr>
          <p:nvPr/>
        </p:nvSpPr>
        <p:spPr bwMode="auto">
          <a:xfrm>
            <a:off x="428625" y="6072188"/>
            <a:ext cx="1928813" cy="369887"/>
          </a:xfrm>
          <a:prstGeom prst="rect">
            <a:avLst/>
          </a:prstGeom>
          <a:solidFill>
            <a:srgbClr val="FF33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dirty="0" smtClean="0"/>
              <a:t>Canción de cuna</a:t>
            </a:r>
            <a:endParaRPr lang="es-ES" dirty="0"/>
          </a:p>
        </p:txBody>
      </p:sp>
    </p:spTree>
  </p:cSld>
  <p:clrMapOvr>
    <a:masterClrMapping/>
  </p:clrMapOvr>
  <p:transition advTm="11000">
    <p:blinds dir="vert"/>
    <p:sndAc>
      <p:stSnd loop="1">
        <p:snd r:embed="rId2" name="Brahms-Cancion-de-cu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Abuelo-nieta-secretos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06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5357813" y="3857625"/>
            <a:ext cx="357187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Jokerman" pitchFamily="82" charset="0"/>
              </a:rPr>
              <a:t>Era un día soleado de otoño la primera vez que Bárbara se fijó en que el abuelo tenía muchísimas arrugas, no sólo en la cara, sino por todas partes.</a:t>
            </a:r>
          </a:p>
        </p:txBody>
      </p:sp>
      <p:sp>
        <p:nvSpPr>
          <p:cNvPr id="4" name="Rectangle 1"/>
          <p:cNvSpPr/>
          <p:nvPr/>
        </p:nvSpPr>
        <p:spPr>
          <a:xfrm>
            <a:off x="5072066" y="0"/>
            <a:ext cx="4071934" cy="6858000"/>
          </a:xfrm>
          <a:prstGeom prst="rect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33CC"/>
              </a:solidFill>
            </a:endParaRPr>
          </a:p>
        </p:txBody>
      </p:sp>
    </p:spTree>
  </p:cSld>
  <p:clrMapOvr>
    <a:masterClrMapping/>
  </p:clrMapOvr>
  <p:transition advTm="1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abuelo-cuida-nieto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928662" y="1000108"/>
            <a:ext cx="7643866" cy="5286412"/>
          </a:xfrm>
          <a:prstGeom prst="rect">
            <a:avLst/>
          </a:prstGeom>
          <a:solidFill>
            <a:srgbClr val="FF33CC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152400" y="152400"/>
            <a:ext cx="9144000" cy="6858000"/>
          </a:xfrm>
          <a:prstGeom prst="frame">
            <a:avLst/>
          </a:prstGeom>
          <a:solidFill>
            <a:srgbClr val="FF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imagesCAWBJOG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6643688" y="1071563"/>
            <a:ext cx="2500312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Jokerman" pitchFamily="82" charset="0"/>
              </a:rPr>
              <a:t> Abuelo, deberías darte la crema de mamá para las arrugas.</a:t>
            </a:r>
          </a:p>
        </p:txBody>
      </p:sp>
    </p:spTree>
  </p:cSld>
  <p:clrMapOvr>
    <a:masterClrMapping/>
  </p:clrMapOvr>
  <p:transition advTm="9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nieta-abraza-abue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-142875"/>
            <a:ext cx="9612313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285750" y="500063"/>
            <a:ext cx="3071813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FFFF00"/>
                </a:solidFill>
                <a:latin typeface="Jokerman" pitchFamily="82" charset="0"/>
              </a:rPr>
              <a:t>El abuelo sonrió, y un montón de arrugas aparecieron en su cara.</a:t>
            </a:r>
          </a:p>
        </p:txBody>
      </p:sp>
    </p:spTree>
  </p:cSld>
  <p:clrMapOvr>
    <a:masterClrMapping/>
  </p:clrMapOvr>
  <p:transition advTm="10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arrugas-evi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6215063" y="285750"/>
            <a:ext cx="24225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2400">
                <a:latin typeface="Jokerman" pitchFamily="82" charset="0"/>
              </a:rPr>
              <a:t>¿Lo ves? </a:t>
            </a:r>
          </a:p>
          <a:p>
            <a:pPr algn="r"/>
            <a:r>
              <a:rPr lang="es-ES" sz="2400">
                <a:latin typeface="Jokerman" pitchFamily="82" charset="0"/>
              </a:rPr>
              <a:t>Tienes demasiadas arrugas</a:t>
            </a:r>
          </a:p>
        </p:txBody>
      </p:sp>
    </p:spTree>
  </p:cSld>
  <p:clrMapOvr>
    <a:masterClrMapping/>
  </p:clrMapOvr>
  <p:transition advTm="9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1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642910" y="785794"/>
            <a:ext cx="7858180" cy="5429288"/>
          </a:xfrm>
          <a:prstGeom prst="rect">
            <a:avLst/>
          </a:prstGeom>
          <a:solidFill>
            <a:srgbClr val="FF33CC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152400" y="152400"/>
            <a:ext cx="9144000" cy="6858000"/>
          </a:xfrm>
          <a:prstGeom prst="frame">
            <a:avLst/>
          </a:prstGeom>
          <a:solidFill>
            <a:srgbClr val="FF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man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642938" y="714375"/>
            <a:ext cx="4572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latin typeface="Jokerman" pitchFamily="82" charset="0"/>
              </a:rPr>
              <a:t>Ya lo sé Bárbara. </a:t>
            </a:r>
          </a:p>
          <a:p>
            <a:r>
              <a:rPr lang="es-ES" sz="2400">
                <a:latin typeface="Jokerman" pitchFamily="82" charset="0"/>
              </a:rPr>
              <a:t>Es que soy un poco viejo... </a:t>
            </a:r>
          </a:p>
        </p:txBody>
      </p:sp>
    </p:spTree>
  </p:cSld>
  <p:clrMapOvr>
    <a:masterClrMapping/>
  </p:clrMapOvr>
  <p:transition advTm="9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Abuelo-y-Ni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57813" cy="705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5929313" y="3214688"/>
            <a:ext cx="2928937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Jokerman" pitchFamily="82" charset="0"/>
              </a:rPr>
              <a:t>Pero no quiero perder ni una sola de mis arrugas. Debajo de cada una guardo el recuerdo de algo que aprendí.</a:t>
            </a:r>
          </a:p>
        </p:txBody>
      </p:sp>
      <p:sp>
        <p:nvSpPr>
          <p:cNvPr id="4" name="Rectangle 1"/>
          <p:cNvSpPr/>
          <p:nvPr/>
        </p:nvSpPr>
        <p:spPr>
          <a:xfrm>
            <a:off x="5357819" y="0"/>
            <a:ext cx="3786181" cy="6858000"/>
          </a:xfrm>
          <a:prstGeom prst="rect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33CC"/>
              </a:solidFill>
            </a:endParaRPr>
          </a:p>
        </p:txBody>
      </p:sp>
    </p:spTree>
  </p:cSld>
  <p:clrMapOvr>
    <a:masterClrMapping/>
  </p:clrMapOvr>
  <p:transition advTm="1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1339982948_22988b42f5_z.jpg"/>
          <p:cNvPicPr>
            <a:picLocks noChangeAspect="1" noChangeArrowheads="1"/>
          </p:cNvPicPr>
          <p:nvPr/>
        </p:nvPicPr>
        <p:blipFill>
          <a:blip r:embed="rId2"/>
          <a:srcRect r="34375"/>
          <a:stretch>
            <a:fillRect/>
          </a:stretch>
        </p:blipFill>
        <p:spPr bwMode="auto">
          <a:xfrm>
            <a:off x="0" y="0"/>
            <a:ext cx="5786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5929313" y="1714500"/>
            <a:ext cx="3214687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Jokerman" pitchFamily="82" charset="0"/>
              </a:rPr>
              <a:t>A Bárbara se le abrieron los ojos como si hubiera descubierto un tesoro, y así los mantuvo mientras el abuelo le enseñaba la arruga en la que guardaba el día que aprendió que era mejor perdonar que guardar rencor, </a:t>
            </a:r>
          </a:p>
        </p:txBody>
      </p:sp>
      <p:sp>
        <p:nvSpPr>
          <p:cNvPr id="4" name="Rectangle 1"/>
          <p:cNvSpPr/>
          <p:nvPr/>
        </p:nvSpPr>
        <p:spPr>
          <a:xfrm>
            <a:off x="5786446" y="0"/>
            <a:ext cx="3357554" cy="6858000"/>
          </a:xfrm>
          <a:prstGeom prst="rect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33CC"/>
              </a:solidFill>
            </a:endParaRPr>
          </a:p>
        </p:txBody>
      </p:sp>
    </p:spTree>
  </p:cSld>
  <p:clrMapOvr>
    <a:masterClrMapping/>
  </p:clrMapOvr>
  <p:transition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100616-abuelos-y-nietos2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8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714348" y="785794"/>
            <a:ext cx="7643866" cy="5286412"/>
          </a:xfrm>
          <a:prstGeom prst="rect">
            <a:avLst/>
          </a:prstGeom>
          <a:solidFill>
            <a:srgbClr val="FF33CC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NIA-PE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5138" y="0"/>
            <a:ext cx="9609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6215063" y="855663"/>
            <a:ext cx="2714625" cy="600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solidFill>
                  <a:srgbClr val="FFFF00"/>
                </a:solidFill>
                <a:latin typeface="Jokerman" pitchFamily="82" charset="0"/>
              </a:rPr>
              <a:t>o aquella otra que decía que escuchar era mejor que hablar, esa otra enorme que mostraba que es más importante dar que recibir o una muy escondida que decía que no había nada mejor que pasar el tiempo con los niños...</a:t>
            </a:r>
          </a:p>
        </p:txBody>
      </p:sp>
    </p:spTree>
  </p:cSld>
  <p:clrMapOvr>
    <a:masterClrMapping/>
  </p:clrMapOvr>
  <p:transition advTm="20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carta-abuela-arrug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857224" y="857232"/>
            <a:ext cx="7643866" cy="5286412"/>
          </a:xfrm>
          <a:prstGeom prst="rect">
            <a:avLst/>
          </a:prstGeom>
          <a:solidFill>
            <a:srgbClr val="FF33CC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152400" y="152400"/>
            <a:ext cx="9144000" cy="6858000"/>
          </a:xfrm>
          <a:prstGeom prst="frame">
            <a:avLst/>
          </a:prstGeom>
          <a:solidFill>
            <a:srgbClr val="FF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abuelo-nieta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6286500" y="1571625"/>
            <a:ext cx="2643188" cy="489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2400">
                <a:solidFill>
                  <a:srgbClr val="FFFF00"/>
                </a:solidFill>
                <a:latin typeface="Jokerman" pitchFamily="82" charset="0"/>
              </a:rPr>
              <a:t>Desde aquel día, a Bárbara su abuelo le parecía cada día más guapo, y con cada arruga que aparecía en su rostro, la niña acudía corriendo para ver qué nueva lección había aprendido. </a:t>
            </a:r>
          </a:p>
        </p:txBody>
      </p:sp>
    </p:spTree>
  </p:cSld>
  <p:clrMapOvr>
    <a:masterClrMapping/>
  </p:clrMapOvr>
  <p:transition advTm="17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abuelo%20y%20ni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1"/>
          <p:cNvSpPr/>
          <p:nvPr/>
        </p:nvSpPr>
        <p:spPr>
          <a:xfrm>
            <a:off x="714348" y="785794"/>
            <a:ext cx="7643866" cy="5286412"/>
          </a:xfrm>
          <a:prstGeom prst="rect">
            <a:avLst/>
          </a:prstGeom>
          <a:solidFill>
            <a:srgbClr val="FF33CC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NIA_PE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6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143636" y="428604"/>
            <a:ext cx="27146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dirty="0" smtClean="0">
                <a:solidFill>
                  <a:srgbClr val="663300"/>
                </a:solidFill>
                <a:latin typeface="Jokerman" pitchFamily="82" charset="0"/>
              </a:rPr>
              <a:t>Hasta que en una de aquellas charlas, fue su abuelo quien descubrió una pequeña arruga en el cuello de la niña:</a:t>
            </a:r>
            <a:endParaRPr lang="es-ES" sz="2400" dirty="0">
              <a:solidFill>
                <a:srgbClr val="663300"/>
              </a:solidFill>
              <a:latin typeface="Jokerman" pitchFamily="82" charset="0"/>
            </a:endParaRPr>
          </a:p>
        </p:txBody>
      </p:sp>
    </p:spTree>
  </p:cSld>
  <p:clrMapOvr>
    <a:masterClrMapping/>
  </p:clrMapOvr>
  <p:transition advTm="15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articulo-abuelo-y-ni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9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"/>
          <p:cNvSpPr/>
          <p:nvPr/>
        </p:nvSpPr>
        <p:spPr>
          <a:xfrm>
            <a:off x="714348" y="785794"/>
            <a:ext cx="7643866" cy="5286412"/>
          </a:xfrm>
          <a:prstGeom prst="rect">
            <a:avLst/>
          </a:prstGeom>
          <a:solidFill>
            <a:srgbClr val="FF33CC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" name="4 Rectángul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FF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pictures_20101012_0901516153_crop1sub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34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Rectángulo"/>
          <p:cNvSpPr>
            <a:spLocks noChangeArrowheads="1"/>
          </p:cNvSpPr>
          <p:nvPr/>
        </p:nvSpPr>
        <p:spPr bwMode="auto">
          <a:xfrm>
            <a:off x="6143625" y="714375"/>
            <a:ext cx="26479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800">
                <a:latin typeface="Jokerman" pitchFamily="82" charset="0"/>
              </a:rPr>
              <a:t>¿Y tú?</a:t>
            </a:r>
          </a:p>
          <a:p>
            <a:pPr algn="ctr"/>
            <a:r>
              <a:rPr lang="es-ES" sz="2800">
                <a:latin typeface="Jokerman" pitchFamily="82" charset="0"/>
              </a:rPr>
              <a:t> ¿Qué lección </a:t>
            </a:r>
          </a:p>
          <a:p>
            <a:pPr algn="ctr"/>
            <a:r>
              <a:rPr lang="es-ES" sz="2800">
                <a:latin typeface="Jokerman" pitchFamily="82" charset="0"/>
              </a:rPr>
              <a:t>guardas ahí?</a:t>
            </a:r>
          </a:p>
        </p:txBody>
      </p:sp>
    </p:spTree>
  </p:cSld>
  <p:clrMapOvr>
    <a:masterClrMapping/>
  </p:clrMapOvr>
  <p:transition advTm="10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nic3b1a-pensa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500688" cy="692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5929313" y="3286125"/>
            <a:ext cx="27146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latin typeface="Jokerman" pitchFamily="82" charset="0"/>
              </a:rPr>
              <a:t>Bárbara se quedó pensando un momento. Luego sonrió y dijo</a:t>
            </a:r>
          </a:p>
        </p:txBody>
      </p:sp>
      <p:sp>
        <p:nvSpPr>
          <p:cNvPr id="4" name="Rectangle 1"/>
          <p:cNvSpPr/>
          <p:nvPr/>
        </p:nvSpPr>
        <p:spPr>
          <a:xfrm>
            <a:off x="5500694" y="0"/>
            <a:ext cx="3643306" cy="6858000"/>
          </a:xfrm>
          <a:prstGeom prst="rect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33CC"/>
              </a:solidFill>
            </a:endParaRPr>
          </a:p>
        </p:txBody>
      </p:sp>
    </p:spTree>
  </p:cSld>
  <p:clrMapOvr>
    <a:masterClrMapping/>
  </p:clrMapOvr>
  <p:transition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Abuelo%20y%20nieta%20bj.jpg"/>
          <p:cNvPicPr>
            <a:picLocks noChangeAspect="1" noChangeArrowheads="1"/>
          </p:cNvPicPr>
          <p:nvPr/>
        </p:nvPicPr>
        <p:blipFill>
          <a:blip r:embed="rId2"/>
          <a:srcRect l="11671" r="23750"/>
          <a:stretch>
            <a:fillRect/>
          </a:stretch>
        </p:blipFill>
        <p:spPr bwMode="auto">
          <a:xfrm>
            <a:off x="0" y="0"/>
            <a:ext cx="5214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3 Rectángulo"/>
          <p:cNvSpPr>
            <a:spLocks noChangeArrowheads="1"/>
          </p:cNvSpPr>
          <p:nvPr/>
        </p:nvSpPr>
        <p:spPr bwMode="auto">
          <a:xfrm>
            <a:off x="5357813" y="1714500"/>
            <a:ext cx="3429000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>
                <a:latin typeface="Jokerman" pitchFamily="82" charset="0"/>
              </a:rPr>
              <a:t>Que no importa lo viejito que llegues  a  ser abuelo, porque.... </a:t>
            </a:r>
          </a:p>
          <a:p>
            <a:pPr algn="ctr"/>
            <a:r>
              <a:rPr lang="es-ES" sz="3600">
                <a:latin typeface="Jokerman" pitchFamily="82" charset="0"/>
              </a:rPr>
              <a:t>¡te quiero!</a:t>
            </a:r>
          </a:p>
        </p:txBody>
      </p:sp>
      <p:sp>
        <p:nvSpPr>
          <p:cNvPr id="5" name="Rectangle 1"/>
          <p:cNvSpPr/>
          <p:nvPr/>
        </p:nvSpPr>
        <p:spPr>
          <a:xfrm>
            <a:off x="5214942" y="0"/>
            <a:ext cx="3929058" cy="6858000"/>
          </a:xfrm>
          <a:prstGeom prst="rect">
            <a:avLst/>
          </a:prstGeom>
          <a:solidFill>
            <a:srgbClr val="FF3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>
              <a:solidFill>
                <a:srgbClr val="FF33CC"/>
              </a:solidFill>
            </a:endParaRPr>
          </a:p>
        </p:txBody>
      </p:sp>
    </p:spTree>
  </p:cSld>
  <p:clrMapOvr>
    <a:masterClrMapping/>
  </p:clrMapOvr>
  <p:transition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1" descr="C:\Documents and Settings\Dell\Escritorio\arrugas-558x3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" y="0"/>
            <a:ext cx="9114838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6248" y="642918"/>
            <a:ext cx="4680108" cy="2308306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23555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sp>
        <p:nvSpPr>
          <p:cNvPr id="23561" name="8 Rectángulo"/>
          <p:cNvSpPr>
            <a:spLocks noChangeArrowheads="1"/>
          </p:cNvSpPr>
          <p:nvPr/>
        </p:nvSpPr>
        <p:spPr bwMode="auto">
          <a:xfrm>
            <a:off x="285720" y="5929330"/>
            <a:ext cx="32880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 dirty="0" smtClean="0"/>
              <a:t>Fotos de la red</a:t>
            </a:r>
          </a:p>
          <a:p>
            <a:r>
              <a:rPr lang="es-ES" b="1" dirty="0" smtClean="0"/>
              <a:t>Autor</a:t>
            </a:r>
            <a:r>
              <a:rPr lang="es-ES" dirty="0"/>
              <a:t>.. Pedro Pablo Sacristán</a:t>
            </a:r>
          </a:p>
        </p:txBody>
      </p:sp>
    </p:spTree>
  </p:cSld>
  <p:clrMapOvr>
    <a:masterClrMapping/>
  </p:clrMapOvr>
  <p:transition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AS ARRUGA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LAS ARRUGAS</Template>
  <TotalTime>4</TotalTime>
  <Words>351</Words>
  <Application>Microsoft Office PowerPoint</Application>
  <PresentationFormat>Presentación en pantalla (4:3)</PresentationFormat>
  <Paragraphs>42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LAS ARRUGAS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2014-02-11T16:10:54Z</dcterms:created>
  <dcterms:modified xsi:type="dcterms:W3CDTF">2014-02-11T16:15:34Z</dcterms:modified>
</cp:coreProperties>
</file>