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6" r:id="rId4"/>
    <p:sldId id="343" r:id="rId5"/>
    <p:sldId id="347" r:id="rId6"/>
    <p:sldId id="348" r:id="rId7"/>
    <p:sldId id="349" r:id="rId8"/>
    <p:sldId id="350" r:id="rId9"/>
    <p:sldId id="373" r:id="rId10"/>
    <p:sldId id="352" r:id="rId11"/>
    <p:sldId id="351" r:id="rId12"/>
    <p:sldId id="355" r:id="rId13"/>
    <p:sldId id="353" r:id="rId14"/>
    <p:sldId id="354" r:id="rId15"/>
    <p:sldId id="356" r:id="rId16"/>
    <p:sldId id="360" r:id="rId17"/>
    <p:sldId id="359" r:id="rId18"/>
    <p:sldId id="358" r:id="rId19"/>
    <p:sldId id="357" r:id="rId20"/>
    <p:sldId id="361" r:id="rId21"/>
    <p:sldId id="363" r:id="rId22"/>
    <p:sldId id="364" r:id="rId23"/>
    <p:sldId id="368" r:id="rId24"/>
    <p:sldId id="367" r:id="rId25"/>
    <p:sldId id="366" r:id="rId26"/>
    <p:sldId id="369" r:id="rId27"/>
    <p:sldId id="342" r:id="rId28"/>
    <p:sldId id="371" r:id="rId29"/>
    <p:sldId id="338" r:id="rId30"/>
    <p:sldId id="375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NTMDxMrWgdC1Tfj0b2ejg" hashData="HOcgk1uR30813jglYvg8/B2bF6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68CF3-C5F2-491F-AC1C-B9668E22E8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wheel spokes="3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30E0C7-CAB0-4413-ACF4-12A64726CB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0.gif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5bda231c84857a336733f6616ec52e85.png"/>
          <p:cNvPicPr>
            <a:picLocks noChangeAspect="1" noChangeArrowheads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00034" y="0"/>
            <a:ext cx="3357554" cy="120031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3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 RATITA PRESUMIDA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85789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86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214942" y="6072206"/>
            <a:ext cx="2714644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2000">
    <p:wheel spokes="3"/>
    <p:sndAc>
      <p:stSnd>
        <p:snd r:embed="rId2" name="Stanley Black - It's Magic.MP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2000232" y="2285992"/>
            <a:ext cx="607221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Calibri" pitchFamily="34" charset="0"/>
              </a:rPr>
              <a:t>Había </a:t>
            </a:r>
            <a:r>
              <a:rPr lang="es-ES" sz="3600" b="1" dirty="0">
                <a:latin typeface="Calibri" pitchFamily="34" charset="0"/>
              </a:rPr>
              <a:t>una vez una ratita muy presumida, que estaba barriendo</a:t>
            </a:r>
          </a:p>
          <a:p>
            <a:r>
              <a:rPr lang="es-ES" sz="3600" b="1" dirty="0">
                <a:latin typeface="Calibri" pitchFamily="34" charset="0"/>
              </a:rPr>
              <a:t>la escalera y algo le llamo la atención ¡ era una moneda !</a:t>
            </a: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934670"/>
            <a:ext cx="16430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Autor :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Charles Perrault</a:t>
            </a:r>
            <a:endParaRPr lang="es-ES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1571604" y="2285992"/>
            <a:ext cx="664371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después de mucho pensarlo, decidió que con esa moneda se</a:t>
            </a:r>
          </a:p>
          <a:p>
            <a:r>
              <a:rPr lang="es-ES" sz="3200" b="1" dirty="0">
                <a:latin typeface="Calibri" pitchFamily="34" charset="0"/>
              </a:rPr>
              <a:t>compraría un lazo rojo para ponerlo en su rabito.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14290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1643042" y="928670"/>
            <a:ext cx="700089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Calibri" pitchFamily="34" charset="0"/>
              </a:rPr>
              <a:t>Fue andando hasta la tienda, y le pidió </a:t>
            </a:r>
            <a:r>
              <a:rPr lang="es-ES" sz="3200" b="1" dirty="0">
                <a:latin typeface="Calibri" pitchFamily="34" charset="0"/>
              </a:rPr>
              <a:t>al tendero que le vendiera un trozo de</a:t>
            </a:r>
          </a:p>
          <a:p>
            <a:r>
              <a:rPr lang="es-ES" sz="3200" b="1" dirty="0">
                <a:latin typeface="Calibri" pitchFamily="34" charset="0"/>
              </a:rPr>
              <a:t>su mejor cinta roja. </a:t>
            </a:r>
            <a:endParaRPr lang="es-ES" sz="3200" b="1" dirty="0" smtClean="0">
              <a:latin typeface="Calibri" pitchFamily="34" charset="0"/>
            </a:endParaRPr>
          </a:p>
          <a:p>
            <a:r>
              <a:rPr lang="es-ES" sz="3200" b="1" dirty="0" smtClean="0">
                <a:latin typeface="Calibri" pitchFamily="34" charset="0"/>
              </a:rPr>
              <a:t>La </a:t>
            </a:r>
            <a:r>
              <a:rPr lang="es-ES" sz="3200" b="1" dirty="0">
                <a:latin typeface="Calibri" pitchFamily="34" charset="0"/>
              </a:rPr>
              <a:t>compró y volvió a su casa.</a:t>
            </a:r>
          </a:p>
          <a:p>
            <a:r>
              <a:rPr lang="es-ES" sz="3200" b="1" dirty="0">
                <a:latin typeface="Calibri" pitchFamily="34" charset="0"/>
              </a:rPr>
              <a:t>Al llegar a su casita, se paró frente al espejo y se colocó el </a:t>
            </a:r>
            <a:r>
              <a:rPr lang="es-ES" sz="3200" b="1" dirty="0" smtClean="0">
                <a:latin typeface="Calibri" pitchFamily="34" charset="0"/>
              </a:rPr>
              <a:t>lacito en </a:t>
            </a:r>
            <a:r>
              <a:rPr lang="es-ES" sz="3200" b="1" dirty="0">
                <a:latin typeface="Calibri" pitchFamily="34" charset="0"/>
              </a:rPr>
              <a:t>el rabo.</a:t>
            </a:r>
          </a:p>
          <a:p>
            <a:r>
              <a:rPr lang="es-ES" sz="3200" b="1" dirty="0">
                <a:latin typeface="Calibri" pitchFamily="34" charset="0"/>
              </a:rPr>
              <a:t>Estaba tan bonita, que no podía dejar de mirarse. </a:t>
            </a:r>
            <a:endParaRPr lang="es-ES" sz="3200" b="1" dirty="0" smtClean="0">
              <a:latin typeface="Calibri" pitchFamily="34" charset="0"/>
            </a:endParaRPr>
          </a:p>
          <a:p>
            <a:r>
              <a:rPr lang="es-ES" sz="3200" b="1" dirty="0" smtClean="0">
                <a:latin typeface="Calibri" pitchFamily="34" charset="0"/>
              </a:rPr>
              <a:t>Salió </a:t>
            </a:r>
            <a:r>
              <a:rPr lang="es-ES" sz="3200" b="1" dirty="0">
                <a:latin typeface="Calibri" pitchFamily="34" charset="0"/>
              </a:rPr>
              <a:t>al </a:t>
            </a:r>
            <a:r>
              <a:rPr lang="es-ES" sz="3200" b="1" dirty="0" smtClean="0">
                <a:latin typeface="Calibri" pitchFamily="34" charset="0"/>
              </a:rPr>
              <a:t>portal para </a:t>
            </a:r>
            <a:r>
              <a:rPr lang="es-ES" sz="3200" b="1" dirty="0">
                <a:latin typeface="Calibri" pitchFamily="34" charset="0"/>
              </a:rPr>
              <a:t>lucir su nuevo lazo y entonces se acercó un gallo y le dijo</a:t>
            </a:r>
            <a:r>
              <a:rPr lang="es-ES" sz="3200" b="1" dirty="0" smtClean="0">
                <a:latin typeface="Calibri" pitchFamily="34" charset="0"/>
              </a:rPr>
              <a:t>:</a:t>
            </a:r>
            <a:endParaRPr lang="es-ES" sz="3200" b="1" dirty="0">
              <a:latin typeface="Calibri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0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857224" y="2143116"/>
            <a:ext cx="828677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Calibri" pitchFamily="34" charset="0"/>
              </a:rPr>
              <a:t>- </a:t>
            </a:r>
            <a:r>
              <a:rPr lang="es-ES" sz="3200" b="1" dirty="0">
                <a:latin typeface="Calibri" pitchFamily="34" charset="0"/>
              </a:rPr>
              <a:t>Buenos días, Ratita. ¡Qué guapa que estás hoy!</a:t>
            </a:r>
          </a:p>
          <a:p>
            <a:r>
              <a:rPr lang="es-ES" sz="3200" b="1" dirty="0">
                <a:latin typeface="Calibri" pitchFamily="34" charset="0"/>
              </a:rPr>
              <a:t>- Gracias, señor Gallo.</a:t>
            </a:r>
          </a:p>
          <a:p>
            <a:r>
              <a:rPr lang="es-ES" sz="3200" b="1" dirty="0">
                <a:latin typeface="Calibri" pitchFamily="34" charset="0"/>
              </a:rPr>
              <a:t>- ¿Te casarías conmigo?</a:t>
            </a:r>
          </a:p>
          <a:p>
            <a:r>
              <a:rPr lang="es-ES" sz="3200" b="1" dirty="0">
                <a:latin typeface="Calibri" pitchFamily="34" charset="0"/>
              </a:rPr>
              <a:t>- No lo sé. ¿Cómo harás por las noches?</a:t>
            </a:r>
          </a:p>
          <a:p>
            <a:r>
              <a:rPr lang="es-ES" sz="3200" b="1" dirty="0">
                <a:latin typeface="Calibri" pitchFamily="34" charset="0"/>
              </a:rPr>
              <a:t>- ¡Quiquiriquí!- respondió el gallo.</a:t>
            </a:r>
          </a:p>
          <a:p>
            <a:r>
              <a:rPr lang="es-ES" sz="3200" b="1" dirty="0">
                <a:latin typeface="Calibri" pitchFamily="34" charset="0"/>
              </a:rPr>
              <a:t>- Contigo no me puedo casar. Ese ruido me despertaría.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0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6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1928794" y="1357298"/>
            <a:ext cx="671515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Se marchó el gallo malhumorado. En eso llegó el perro:</a:t>
            </a:r>
          </a:p>
          <a:p>
            <a:r>
              <a:rPr lang="es-ES" sz="3200" b="1" dirty="0">
                <a:latin typeface="Calibri" pitchFamily="34" charset="0"/>
              </a:rPr>
              <a:t>- Pero, nunca me había dado cuenta de lo bonita que eres, Ratita.</a:t>
            </a:r>
          </a:p>
          <a:p>
            <a:r>
              <a:rPr lang="es-ES" sz="3200" b="1" dirty="0">
                <a:latin typeface="Calibri" pitchFamily="34" charset="0"/>
              </a:rPr>
              <a:t>¿Te quieres casar conmigo?</a:t>
            </a:r>
          </a:p>
          <a:p>
            <a:r>
              <a:rPr lang="es-ES" sz="3200" b="1" dirty="0">
                <a:latin typeface="Calibri" pitchFamily="34" charset="0"/>
              </a:rPr>
              <a:t>- Primero dime, ¿cómo haces por las noches?</a:t>
            </a:r>
          </a:p>
          <a:p>
            <a:r>
              <a:rPr lang="es-ES" sz="3200" b="1" dirty="0">
                <a:latin typeface="Calibri" pitchFamily="34" charset="0"/>
              </a:rPr>
              <a:t>- ¡</a:t>
            </a:r>
            <a:r>
              <a:rPr lang="es-ES" sz="3200" b="1" dirty="0" err="1">
                <a:latin typeface="Calibri" pitchFamily="34" charset="0"/>
              </a:rPr>
              <a:t>Guauuu</a:t>
            </a:r>
            <a:r>
              <a:rPr lang="es-ES" sz="3200" b="1" dirty="0">
                <a:latin typeface="Calibri" pitchFamily="34" charset="0"/>
              </a:rPr>
              <a:t>, </a:t>
            </a:r>
            <a:r>
              <a:rPr lang="es-ES" sz="3200" b="1" dirty="0" err="1">
                <a:latin typeface="Calibri" pitchFamily="34" charset="0"/>
              </a:rPr>
              <a:t>guauuu</a:t>
            </a:r>
            <a:r>
              <a:rPr lang="es-ES" sz="3200" b="1" dirty="0">
                <a:latin typeface="Calibri" pitchFamily="34" charset="0"/>
              </a:rPr>
              <a:t>!</a:t>
            </a:r>
          </a:p>
          <a:p>
            <a:r>
              <a:rPr lang="es-ES" sz="3200" b="1" dirty="0">
                <a:latin typeface="Calibri" pitchFamily="34" charset="0"/>
              </a:rPr>
              <a:t>- Contigo no me puedo casar, porque ese ruido me despertaría.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85728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6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2143076" y="785794"/>
            <a:ext cx="700092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El perro se fue gruñendo y al rato apareció un burro que mirando</a:t>
            </a:r>
          </a:p>
          <a:p>
            <a:r>
              <a:rPr lang="es-ES" sz="3200" b="1" dirty="0">
                <a:latin typeface="Calibri" pitchFamily="34" charset="0"/>
              </a:rPr>
              <a:t>a la ratita le dijo</a:t>
            </a:r>
          </a:p>
          <a:p>
            <a:r>
              <a:rPr lang="es-ES" sz="3200" b="1" dirty="0">
                <a:latin typeface="Calibri" pitchFamily="34" charset="0"/>
              </a:rPr>
              <a:t>- Que bonita eres ! ¿ te quieres casar conmigo?</a:t>
            </a:r>
          </a:p>
          <a:p>
            <a:r>
              <a:rPr lang="es-ES" sz="3200" b="1" dirty="0">
                <a:latin typeface="Calibri" pitchFamily="34" charset="0"/>
              </a:rPr>
              <a:t>- No lo se- le respondió la ratita - ¿ como </a:t>
            </a:r>
            <a:r>
              <a:rPr lang="es-ES" sz="3200" b="1" dirty="0" err="1">
                <a:latin typeface="Calibri" pitchFamily="34" charset="0"/>
              </a:rPr>
              <a:t>harias</a:t>
            </a:r>
            <a:r>
              <a:rPr lang="es-ES" sz="3200" b="1" dirty="0">
                <a:latin typeface="Calibri" pitchFamily="34" charset="0"/>
              </a:rPr>
              <a:t> por las noches ?</a:t>
            </a:r>
          </a:p>
          <a:p>
            <a:r>
              <a:rPr lang="es-ES" sz="3200" b="1" dirty="0">
                <a:latin typeface="Calibri" pitchFamily="34" charset="0"/>
              </a:rPr>
              <a:t>- </a:t>
            </a:r>
            <a:r>
              <a:rPr lang="es-ES" sz="3200" b="1" dirty="0" err="1">
                <a:latin typeface="Calibri" pitchFamily="34" charset="0"/>
              </a:rPr>
              <a:t>YyyyAAAAyyyaaaa</a:t>
            </a:r>
            <a:endParaRPr lang="es-ES" sz="3200" b="1" dirty="0">
              <a:latin typeface="Calibri" pitchFamily="34" charset="0"/>
            </a:endParaRPr>
          </a:p>
        </p:txBody>
      </p:sp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2285984" y="4786322"/>
            <a:ext cx="628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err="1">
                <a:latin typeface="Calibri" pitchFamily="34" charset="0"/>
              </a:rPr>
              <a:t>Uy</a:t>
            </a:r>
            <a:r>
              <a:rPr lang="es-ES" sz="3200" b="1" dirty="0">
                <a:latin typeface="Calibri" pitchFamily="34" charset="0"/>
              </a:rPr>
              <a:t> no !- dijo la ratita - con ese estruendo me despertarías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la-ratita-presumida-10-cuentos-y-leyendas-la-ratita-presumida-pintado-por-amalia-98922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2000232" y="1142984"/>
            <a:ext cx="6858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Y el burro se fue cabizbajo por </a:t>
            </a:r>
            <a:r>
              <a:rPr lang="es-ES" sz="3200" b="1" dirty="0" smtClean="0">
                <a:latin typeface="Calibri" pitchFamily="34" charset="0"/>
              </a:rPr>
              <a:t>el   camino</a:t>
            </a:r>
            <a:r>
              <a:rPr lang="es-ES" sz="3200" b="1" dirty="0">
                <a:latin typeface="Calibri" pitchFamily="34" charset="0"/>
              </a:rPr>
              <a:t>.</a:t>
            </a:r>
          </a:p>
          <a:p>
            <a:r>
              <a:rPr lang="es-ES" sz="3200" b="1" dirty="0">
                <a:latin typeface="Calibri" pitchFamily="34" charset="0"/>
              </a:rPr>
              <a:t>Un Ratoncito que vivía junto a la casa de la Ratita, y siempre</a:t>
            </a:r>
          </a:p>
          <a:p>
            <a:r>
              <a:rPr lang="es-ES" sz="3200" b="1" dirty="0">
                <a:latin typeface="Calibri" pitchFamily="34" charset="0"/>
              </a:rPr>
              <a:t>había estado enamorado de ella, se animó y le dijo:</a:t>
            </a:r>
          </a:p>
          <a:p>
            <a:r>
              <a:rPr lang="es-ES" sz="3200" b="1" dirty="0">
                <a:latin typeface="Calibri" pitchFamily="34" charset="0"/>
              </a:rPr>
              <a:t>- ¡Buenos días, vecina! Siempre estás hermosa, pero hoy, </a:t>
            </a:r>
            <a:r>
              <a:rPr lang="es-ES" sz="3200" b="1" dirty="0" smtClean="0">
                <a:latin typeface="Calibri" pitchFamily="34" charset="0"/>
              </a:rPr>
              <a:t>mucho más</a:t>
            </a:r>
            <a:r>
              <a:rPr lang="es-ES" sz="3200" b="1" dirty="0">
                <a:latin typeface="Calibri" pitchFamily="34" charset="0"/>
              </a:rPr>
              <a:t>.</a:t>
            </a:r>
          </a:p>
          <a:p>
            <a:r>
              <a:rPr lang="es-ES" sz="3200" b="1" dirty="0">
                <a:latin typeface="Calibri" pitchFamily="34" charset="0"/>
              </a:rPr>
              <a:t>- Muy amable, pero no puedo hablar contigo, estoy muy ocupada.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0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la-ratita-presumida-18-cuentos-y-leyendas-la-ratita-presumida-pintado-por-amalia-989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Documents and Settings\Dell\Escritorio\la-ratita-presumida-20-cuentos-y-leyendas-la-ratita-presumida-pintado-por-amalia-9892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0"/>
            <a:ext cx="10787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2000232" y="856357"/>
            <a:ext cx="692943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El Ratoncito se marchó cabizbajo. Al rato, pasó el señor Gato, </a:t>
            </a:r>
            <a:r>
              <a:rPr lang="es-ES" sz="3200" b="1" dirty="0" err="1" smtClean="0">
                <a:latin typeface="Calibri" pitchFamily="34" charset="0"/>
              </a:rPr>
              <a:t>quele</a:t>
            </a:r>
            <a:r>
              <a:rPr lang="es-ES" sz="3200" b="1" dirty="0" smtClean="0">
                <a:latin typeface="Calibri" pitchFamily="34" charset="0"/>
              </a:rPr>
              <a:t> </a:t>
            </a:r>
            <a:r>
              <a:rPr lang="es-ES" sz="3200" b="1" dirty="0">
                <a:latin typeface="Calibri" pitchFamily="34" charset="0"/>
              </a:rPr>
              <a:t>dijo:</a:t>
            </a:r>
          </a:p>
          <a:p>
            <a:r>
              <a:rPr lang="es-ES" sz="3200" b="1" dirty="0">
                <a:latin typeface="Calibri" pitchFamily="34" charset="0"/>
              </a:rPr>
              <a:t>- Buenos días, Ratita. ¡Qué linda que estás. ¿Te quieres </a:t>
            </a:r>
            <a:r>
              <a:rPr lang="es-ES" sz="3200" b="1" dirty="0" err="1" smtClean="0">
                <a:latin typeface="Calibri" pitchFamily="34" charset="0"/>
              </a:rPr>
              <a:t>casarconmigo</a:t>
            </a:r>
            <a:r>
              <a:rPr lang="es-ES" sz="3200" b="1" dirty="0">
                <a:latin typeface="Calibri" pitchFamily="34" charset="0"/>
              </a:rPr>
              <a:t>?</a:t>
            </a:r>
          </a:p>
          <a:p>
            <a:r>
              <a:rPr lang="es-ES" sz="3200" b="1" dirty="0">
                <a:latin typeface="Calibri" pitchFamily="34" charset="0"/>
              </a:rPr>
              <a:t>- Tal vez, pero, ¿cómo haces por las noches?</a:t>
            </a:r>
          </a:p>
          <a:p>
            <a:r>
              <a:rPr lang="es-ES" sz="3200" b="1" dirty="0">
                <a:latin typeface="Calibri" pitchFamily="34" charset="0"/>
              </a:rPr>
              <a:t>- ¡</a:t>
            </a:r>
            <a:r>
              <a:rPr lang="es-ES" sz="3200" b="1" dirty="0" err="1">
                <a:latin typeface="Calibri" pitchFamily="34" charset="0"/>
              </a:rPr>
              <a:t>Miauu</a:t>
            </a:r>
            <a:r>
              <a:rPr lang="es-ES" sz="3200" b="1" dirty="0">
                <a:latin typeface="Calibri" pitchFamily="34" charset="0"/>
              </a:rPr>
              <a:t>, miau!- contestó dulcemente el gato.</a:t>
            </a:r>
          </a:p>
          <a:p>
            <a:r>
              <a:rPr lang="es-ES" sz="3200" b="1" dirty="0">
                <a:latin typeface="Calibri" pitchFamily="34" charset="0"/>
              </a:rPr>
              <a:t>- Contigo me casaré, pues con ese maullido me acariciarás.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3500430" y="2928934"/>
            <a:ext cx="4572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El día de la boda, el Gato invitó a la Ratita a una comida para</a:t>
            </a:r>
          </a:p>
          <a:p>
            <a:r>
              <a:rPr lang="es-ES" sz="3200" b="1" dirty="0">
                <a:latin typeface="Calibri" pitchFamily="34" charset="0"/>
              </a:rPr>
              <a:t>celebrar el matrimonio.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6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1 Rectángulo"/>
          <p:cNvSpPr>
            <a:spLocks noChangeArrowheads="1"/>
          </p:cNvSpPr>
          <p:nvPr/>
        </p:nvSpPr>
        <p:spPr bwMode="auto">
          <a:xfrm>
            <a:off x="2285984" y="1857364"/>
            <a:ext cx="685801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Mientras el gato preparaba el fuego, </a:t>
            </a:r>
            <a:endParaRPr lang="es-ES" sz="3200" b="1" dirty="0" smtClean="0">
              <a:latin typeface="Calibri" pitchFamily="34" charset="0"/>
            </a:endParaRPr>
          </a:p>
          <a:p>
            <a:r>
              <a:rPr lang="es-ES" sz="3200" b="1" dirty="0" smtClean="0">
                <a:latin typeface="Calibri" pitchFamily="34" charset="0"/>
              </a:rPr>
              <a:t>la </a:t>
            </a:r>
            <a:r>
              <a:rPr lang="es-ES" sz="3200" b="1" dirty="0">
                <a:latin typeface="Calibri" pitchFamily="34" charset="0"/>
              </a:rPr>
              <a:t>Ratita quiso ayudar y</a:t>
            </a:r>
          </a:p>
          <a:p>
            <a:r>
              <a:rPr lang="es-ES" sz="3200" b="1" dirty="0">
                <a:latin typeface="Calibri" pitchFamily="34" charset="0"/>
              </a:rPr>
              <a:t>abrió la canasta para sacar la </a:t>
            </a:r>
            <a:r>
              <a:rPr lang="es-ES" sz="3200" b="1" dirty="0" smtClean="0">
                <a:latin typeface="Calibri" pitchFamily="34" charset="0"/>
              </a:rPr>
              <a:t>comida</a:t>
            </a:r>
            <a:r>
              <a:rPr lang="es-ES" sz="3200" b="1" dirty="0">
                <a:latin typeface="Calibri" pitchFamily="34" charset="0"/>
              </a:rPr>
              <a:t>. Con sorpresa vio que </a:t>
            </a:r>
            <a:r>
              <a:rPr lang="es-ES" sz="3200" b="1" dirty="0" smtClean="0">
                <a:latin typeface="Calibri" pitchFamily="34" charset="0"/>
              </a:rPr>
              <a:t>estaba vacía</a:t>
            </a:r>
            <a:r>
              <a:rPr lang="es-ES" sz="3200" b="1" dirty="0">
                <a:latin typeface="Calibri" pitchFamily="34" charset="0"/>
              </a:rPr>
              <a:t>.</a:t>
            </a:r>
          </a:p>
          <a:p>
            <a:r>
              <a:rPr lang="es-ES" sz="3200" b="1" dirty="0">
                <a:latin typeface="Calibri" pitchFamily="34" charset="0"/>
              </a:rPr>
              <a:t>- ¿Dónde está la comida?- preguntó la Ratita.</a:t>
            </a:r>
          </a:p>
          <a:p>
            <a:r>
              <a:rPr lang="es-ES" sz="3200" b="1" dirty="0">
                <a:latin typeface="Calibri" pitchFamily="34" charset="0"/>
              </a:rPr>
              <a:t>- ¡La comida eres tú!- dijo el Gato enseñando sus colmillos.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la-ratita-presumida-21-cuentos-y-leyendas-la-ratita-presumida-pintado-por-amalia-9892281.jpg"/>
          <p:cNvPicPr>
            <a:picLocks noChangeAspect="1" noChangeArrowheads="1"/>
          </p:cNvPicPr>
          <p:nvPr/>
        </p:nvPicPr>
        <p:blipFill>
          <a:blip r:embed="rId2"/>
          <a:srcRect r="7812" b="42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2000232" y="2214554"/>
            <a:ext cx="657228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Cuando el gato estaba a punto de comerse a Ratita, apareció</a:t>
            </a:r>
          </a:p>
          <a:p>
            <a:r>
              <a:rPr lang="es-ES" sz="3200" b="1" dirty="0">
                <a:latin typeface="Calibri" pitchFamily="34" charset="0"/>
              </a:rPr>
              <a:t>Ratoncito, que los había seguido, pues no se fiaba del gato.</a:t>
            </a:r>
          </a:p>
          <a:p>
            <a:r>
              <a:rPr lang="es-ES" sz="3200" b="1" dirty="0">
                <a:latin typeface="Calibri" pitchFamily="34" charset="0"/>
              </a:rPr>
              <a:t>Tomó un palo encendido de la fogata y lo puso en la cola del</a:t>
            </a:r>
          </a:p>
          <a:p>
            <a:r>
              <a:rPr lang="es-ES" sz="3200" b="1" dirty="0">
                <a:latin typeface="Calibri" pitchFamily="34" charset="0"/>
              </a:rPr>
              <a:t>gato, que salió huyendo despavorido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la-ratita-presumida-22-cuentos-y-leyendas-la-ratita-presumida-pintado-por-amalia-9892282.jpg"/>
          <p:cNvPicPr>
            <a:picLocks noChangeAspect="1" noChangeArrowheads="1"/>
          </p:cNvPicPr>
          <p:nvPr/>
        </p:nvPicPr>
        <p:blipFill>
          <a:blip r:embed="rId2"/>
          <a:srcRect l="9375"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1 Rectángulo"/>
          <p:cNvSpPr>
            <a:spLocks noChangeArrowheads="1"/>
          </p:cNvSpPr>
          <p:nvPr/>
        </p:nvSpPr>
        <p:spPr bwMode="auto">
          <a:xfrm>
            <a:off x="1785918" y="1285860"/>
            <a:ext cx="735808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latin typeface="Calibri" pitchFamily="34" charset="0"/>
              </a:rPr>
              <a:t>La Ratita estaba muy agradecida y el Ratoncito, muy nervioso </a:t>
            </a:r>
            <a:r>
              <a:rPr lang="es-ES" sz="3200" b="1" dirty="0" smtClean="0">
                <a:latin typeface="Calibri" pitchFamily="34" charset="0"/>
              </a:rPr>
              <a:t>le dijo</a:t>
            </a:r>
            <a:r>
              <a:rPr lang="es-ES" sz="3200" b="1" dirty="0">
                <a:latin typeface="Calibri" pitchFamily="34" charset="0"/>
              </a:rPr>
              <a:t>:</a:t>
            </a:r>
          </a:p>
          <a:p>
            <a:r>
              <a:rPr lang="es-ES" sz="3200" b="1" dirty="0">
                <a:latin typeface="Calibri" pitchFamily="34" charset="0"/>
              </a:rPr>
              <a:t>- Ratita, eres la más bonita. ¿Te quieres casar conmigo?</a:t>
            </a:r>
          </a:p>
          <a:p>
            <a:r>
              <a:rPr lang="es-ES" sz="3200" b="1" dirty="0">
                <a:latin typeface="Calibri" pitchFamily="34" charset="0"/>
              </a:rPr>
              <a:t>- Tal vez, pero, ¿cómo harás por </a:t>
            </a:r>
            <a:r>
              <a:rPr lang="es-ES" sz="3200" b="1" dirty="0" smtClean="0">
                <a:latin typeface="Calibri" pitchFamily="34" charset="0"/>
              </a:rPr>
              <a:t>las noches</a:t>
            </a:r>
            <a:r>
              <a:rPr lang="es-ES" sz="3200" b="1" dirty="0">
                <a:latin typeface="Calibri" pitchFamily="34" charset="0"/>
              </a:rPr>
              <a:t>?</a:t>
            </a:r>
          </a:p>
          <a:p>
            <a:r>
              <a:rPr lang="es-ES" sz="3200" b="1" dirty="0">
                <a:latin typeface="Calibri" pitchFamily="34" charset="0"/>
              </a:rPr>
              <a:t>- ¿Por las noches? Dormir y </a:t>
            </a:r>
            <a:r>
              <a:rPr lang="es-ES" sz="3200" b="1" dirty="0" smtClean="0">
                <a:latin typeface="Calibri" pitchFamily="34" charset="0"/>
              </a:rPr>
              <a:t>callar, </a:t>
            </a:r>
            <a:r>
              <a:rPr lang="es-ES" sz="3200" b="1" dirty="0" smtClean="0">
                <a:latin typeface="Calibri" pitchFamily="34" charset="0"/>
              </a:rPr>
              <a:t>Dormir y callar . </a:t>
            </a:r>
            <a:r>
              <a:rPr lang="es-ES" sz="3200" b="1" dirty="0">
                <a:latin typeface="Calibri" pitchFamily="34" charset="0"/>
              </a:rPr>
              <a:t>¿Qué más?</a:t>
            </a:r>
          </a:p>
          <a:p>
            <a:r>
              <a:rPr lang="es-ES" sz="3200" b="1" dirty="0">
                <a:latin typeface="Calibri" pitchFamily="34" charset="0"/>
              </a:rPr>
              <a:t>- Entonces, contigo me quiero casar.</a:t>
            </a:r>
          </a:p>
          <a:p>
            <a:r>
              <a:rPr lang="es-ES" sz="3200" b="1" dirty="0">
                <a:latin typeface="Calibri" pitchFamily="34" charset="0"/>
              </a:rPr>
              <a:t>Así se casaron y fueron muy felices.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5bda231c84857a336733f6616ec52e85.pn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C:\Documents and Settings\Dell\Escritorio\144517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0"/>
            <a:ext cx="50292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42000" contrast="-7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143372" y="135729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357166"/>
            <a:ext cx="1571625" cy="19970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RATITA PRESUMID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RATITA PRESUMIDA</Template>
  <TotalTime>11</TotalTime>
  <Words>694</Words>
  <Application>Microsoft Office PowerPoint</Application>
  <PresentationFormat>Presentación en pantalla (4:3)</PresentationFormat>
  <Paragraphs>77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LA RATITA PRESUMIDA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2014-07-01T13:58:28Z</dcterms:created>
  <dcterms:modified xsi:type="dcterms:W3CDTF">2014-07-01T14:09:44Z</dcterms:modified>
</cp:coreProperties>
</file>