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AD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p>
            <a:fld id="{F7FD41B0-2647-461F-AD17-2D9A2D1948CB}" type="datetimeFigureOut">
              <a:rPr lang="es-ES" smtClean="0"/>
              <a:t>03/07/2019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926576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F7FD41B0-2647-461F-AD17-2D9A2D1948CB}" type="datetimeFigureOut">
              <a:rPr lang="es-ES" smtClean="0"/>
              <a:t>03/07/2019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41906684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F7FD41B0-2647-461F-AD17-2D9A2D1948CB}" type="datetimeFigureOut">
              <a:rPr lang="es-ES" smtClean="0"/>
              <a:t>03/07/2019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3752629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F7FD41B0-2647-461F-AD17-2D9A2D1948CB}" type="datetimeFigureOut">
              <a:rPr lang="es-ES" smtClean="0"/>
              <a:t>03/07/2019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985600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F7FD41B0-2647-461F-AD17-2D9A2D1948CB}" type="datetimeFigureOut">
              <a:rPr lang="es-ES" smtClean="0"/>
              <a:t>03/07/2019</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3784817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F7FD41B0-2647-461F-AD17-2D9A2D1948CB}" type="datetimeFigureOut">
              <a:rPr lang="es-ES" smtClean="0"/>
              <a:t>03/07/2019</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1066180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7FD41B0-2647-461F-AD17-2D9A2D1948CB}" type="datetimeFigureOut">
              <a:rPr lang="es-ES" smtClean="0"/>
              <a:t>03/07/2019</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1910344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7FD41B0-2647-461F-AD17-2D9A2D1948CB}" type="datetimeFigureOut">
              <a:rPr lang="es-ES" smtClean="0"/>
              <a:t>03/07/2019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3629600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7FD41B0-2647-461F-AD17-2D9A2D1948CB}" type="datetimeFigureOut">
              <a:rPr lang="es-ES" smtClean="0"/>
              <a:t>03/07/2019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3912711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F7FD41B0-2647-461F-AD17-2D9A2D1948CB}" type="datetimeFigureOut">
              <a:rPr lang="es-ES" smtClean="0"/>
              <a:t>03/07/2019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2710839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F7FD41B0-2647-461F-AD17-2D9A2D1948CB}" type="datetimeFigureOut">
              <a:rPr lang="es-ES" smtClean="0"/>
              <a:t>03/07/2019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2CC77AD-6CBE-41B0-B606-E7F7A1D7CE20}" type="slidenum">
              <a:rPr lang="es-ES" smtClean="0"/>
              <a:t>‹Nº›</a:t>
            </a:fld>
            <a:endParaRPr lang="es-ES"/>
          </a:p>
        </p:txBody>
      </p:sp>
    </p:spTree>
    <p:extLst>
      <p:ext uri="{BB962C8B-B14F-4D97-AF65-F5344CB8AC3E}">
        <p14:creationId xmlns:p14="http://schemas.microsoft.com/office/powerpoint/2010/main" val="1739627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588896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FD41B0-2647-461F-AD17-2D9A2D1948CB}" type="datetimeFigureOut">
              <a:rPr lang="es-ES" smtClean="0"/>
              <a:t>03/07/2019</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CC77AD-6CBE-41B0-B606-E7F7A1D7CE20}" type="slidenum">
              <a:rPr lang="es-ES" smtClean="0"/>
              <a:t>‹Nº›</a:t>
            </a:fld>
            <a:endParaRPr lang="es-ES"/>
          </a:p>
        </p:txBody>
      </p:sp>
    </p:spTree>
    <p:extLst>
      <p:ext uri="{BB962C8B-B14F-4D97-AF65-F5344CB8AC3E}">
        <p14:creationId xmlns:p14="http://schemas.microsoft.com/office/powerpoint/2010/main" val="28216045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70631016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3.png"/><Relationship Id="rId18" Type="http://schemas.openxmlformats.org/officeDocument/2006/relationships/image" Target="../media/image1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png"/><Relationship Id="rId11" Type="http://schemas.openxmlformats.org/officeDocument/2006/relationships/image" Target="../media/image12.png"/><Relationship Id="rId5" Type="http://schemas.openxmlformats.org/officeDocument/2006/relationships/hyperlink" Target="http://www.mispps.com/" TargetMode="External"/><Relationship Id="rId15" Type="http://schemas.openxmlformats.org/officeDocument/2006/relationships/image" Target="../media/image14.png"/><Relationship Id="rId10" Type="http://schemas.openxmlformats.org/officeDocument/2006/relationships/hyperlink" Target="https://www.facebook.com/mispps" TargetMode="External"/><Relationship Id="rId4" Type="http://schemas.openxmlformats.org/officeDocument/2006/relationships/image" Target="../media/image8.png"/><Relationship Id="rId9" Type="http://schemas.openxmlformats.org/officeDocument/2006/relationships/image" Target="../media/image1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36" y="0"/>
            <a:ext cx="12222736" cy="6918146"/>
          </a:xfrm>
          <a:prstGeom prst="rect">
            <a:avLst/>
          </a:prstGeom>
        </p:spPr>
      </p:pic>
      <p:sp>
        <p:nvSpPr>
          <p:cNvPr id="4" name="CuadroTexto 3"/>
          <p:cNvSpPr txBox="1"/>
          <p:nvPr/>
        </p:nvSpPr>
        <p:spPr>
          <a:xfrm>
            <a:off x="1784296" y="161365"/>
            <a:ext cx="8592671" cy="923330"/>
          </a:xfrm>
          <a:prstGeom prst="rect">
            <a:avLst/>
          </a:prstGeom>
          <a:noFill/>
        </p:spPr>
        <p:txBody>
          <a:bodyPr wrap="square" rtlCol="0">
            <a:spAutoFit/>
          </a:bodyPr>
          <a:lstStyle/>
          <a:p>
            <a:pPr algn="ctr"/>
            <a:r>
              <a:rPr lang="es-ES" sz="5400" b="1" dirty="0" smtClean="0">
                <a:effectLst>
                  <a:outerShdw blurRad="38100" dist="38100" dir="2700000" algn="tl">
                    <a:srgbClr val="000000">
                      <a:alpha val="43137"/>
                    </a:srgbClr>
                  </a:outerShdw>
                </a:effectLst>
                <a:latin typeface="Connecticut" panose="03010101010101010101" pitchFamily="66" charset="0"/>
              </a:rPr>
              <a:t>Aurora, la princesa que no conocía la luna</a:t>
            </a:r>
            <a:endParaRPr lang="es-ES" sz="5400" b="1" dirty="0">
              <a:effectLst>
                <a:outerShdw blurRad="38100" dist="38100" dir="2700000" algn="tl">
                  <a:srgbClr val="000000">
                    <a:alpha val="43137"/>
                  </a:srgbClr>
                </a:outerShdw>
              </a:effectLst>
              <a:latin typeface="Connecticut" panose="03010101010101010101" pitchFamily="66" charset="0"/>
            </a:endParaRPr>
          </a:p>
        </p:txBody>
      </p:sp>
      <p:sp>
        <p:nvSpPr>
          <p:cNvPr id="5" name="CuadroTexto 4"/>
          <p:cNvSpPr txBox="1"/>
          <p:nvPr/>
        </p:nvSpPr>
        <p:spPr>
          <a:xfrm>
            <a:off x="1918767" y="5338482"/>
            <a:ext cx="8323730" cy="1569660"/>
          </a:xfrm>
          <a:prstGeom prst="rect">
            <a:avLst/>
          </a:prstGeom>
          <a:noFill/>
        </p:spPr>
        <p:txBody>
          <a:bodyPr wrap="square" rtlCol="0">
            <a:spAutoFit/>
          </a:bodyPr>
          <a:lstStyle/>
          <a:p>
            <a:r>
              <a:rPr lang="es-ES" sz="2400" b="1" dirty="0" smtClean="0">
                <a:latin typeface="Bradley Hand ITC" panose="03070402050302030203" pitchFamily="66" charset="0"/>
              </a:rPr>
              <a:t>Aurora era una princesita muy querida en el reino, era bondadosa, dulce y bella. Sus padres vivían en un hermoso castillo y la consentían en todo lo que deseaba, excepto en algo que la pequeña anhelaba con todas sus fuerzas: conocer la luna.</a:t>
            </a:r>
            <a:endParaRPr lang="es-ES" sz="2400" b="1" dirty="0">
              <a:latin typeface="Bradley Hand ITC" panose="03070402050302030203" pitchFamily="66" charset="0"/>
            </a:endParaRPr>
          </a:p>
        </p:txBody>
      </p:sp>
    </p:spTree>
    <p:extLst>
      <p:ext uri="{BB962C8B-B14F-4D97-AF65-F5344CB8AC3E}">
        <p14:creationId xmlns:p14="http://schemas.microsoft.com/office/powerpoint/2010/main" val="18560512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sndAc>
          <p:stSnd loop="1">
            <p:snd r:embed="rId2" name="Canto a la paz_instrumental .wav"/>
          </p:stSnd>
        </p:sndAc>
      </p:transition>
    </mc:Choice>
    <mc:Fallback>
      <p:transition spd="slow">
        <p:fade/>
        <p:sndAc>
          <p:stSnd loop="1">
            <p:snd r:embed="rId2" name="Canto a la paz_instrumental .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29400"/>
          </a:xfrm>
          <a:prstGeom prst="rect">
            <a:avLst/>
          </a:prstGeom>
        </p:spPr>
      </p:pic>
      <p:sp>
        <p:nvSpPr>
          <p:cNvPr id="4" name="CuadroTexto 3"/>
          <p:cNvSpPr txBox="1"/>
          <p:nvPr/>
        </p:nvSpPr>
        <p:spPr>
          <a:xfrm>
            <a:off x="0" y="4549676"/>
            <a:ext cx="12192000" cy="2308324"/>
          </a:xfrm>
          <a:prstGeom prst="rect">
            <a:avLst/>
          </a:prstGeom>
          <a:solidFill>
            <a:schemeClr val="accent1">
              <a:alpha val="72000"/>
            </a:schemeClr>
          </a:solidFill>
        </p:spPr>
        <p:txBody>
          <a:bodyPr wrap="square" rtlCol="0">
            <a:spAutoFit/>
          </a:bodyPr>
          <a:lstStyle/>
          <a:p>
            <a:r>
              <a:rPr lang="es-ES" sz="2400" b="1" dirty="0" smtClean="0">
                <a:latin typeface="Bradley Hand ITC" panose="03070402050302030203" pitchFamily="66" charset="0"/>
              </a:rPr>
              <a:t>Por mucho que los reyes deseaban cumplir el sueño de la princesa, temían que nunca podrían hacerlo. Una bruja malvada que vivía en aquel reino la había hechizado cuando aún era una bebé. El hechizo hacía que la princesita cayera rendida de sueño al caer la tarde, y no había quien la mantuviese despierta hasta el anochecer. Con este hechizo la bruja pretendía que la joven no pudiera asistir a bailes, fiestas y conocer a algún príncipe. Sin más herederos en el reino, la corona sería suya algún día.</a:t>
            </a:r>
            <a:endParaRPr lang="es-ES" sz="2400" b="1" dirty="0">
              <a:latin typeface="Bradley Hand ITC" panose="03070402050302030203" pitchFamily="66" charset="0"/>
            </a:endParaRPr>
          </a:p>
        </p:txBody>
      </p:sp>
    </p:spTree>
    <p:extLst>
      <p:ext uri="{BB962C8B-B14F-4D97-AF65-F5344CB8AC3E}">
        <p14:creationId xmlns:p14="http://schemas.microsoft.com/office/powerpoint/2010/main" val="924373092"/>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4" name="CuadroTexto 3"/>
          <p:cNvSpPr txBox="1"/>
          <p:nvPr/>
        </p:nvSpPr>
        <p:spPr>
          <a:xfrm>
            <a:off x="1086971" y="3819806"/>
            <a:ext cx="10018059" cy="2862322"/>
          </a:xfrm>
          <a:prstGeom prst="rect">
            <a:avLst/>
          </a:prstGeom>
          <a:solidFill>
            <a:schemeClr val="accent2">
              <a:lumMod val="60000"/>
              <a:lumOff val="40000"/>
              <a:alpha val="36000"/>
            </a:schemeClr>
          </a:solidFill>
        </p:spPr>
        <p:txBody>
          <a:bodyPr wrap="square" rtlCol="0">
            <a:spAutoFit/>
          </a:bodyPr>
          <a:lstStyle/>
          <a:p>
            <a:r>
              <a:rPr lang="es-ES" sz="2000" b="1" dirty="0" smtClean="0">
                <a:solidFill>
                  <a:schemeClr val="accent4">
                    <a:lumMod val="20000"/>
                    <a:lumOff val="80000"/>
                  </a:schemeClr>
                </a:solidFill>
                <a:latin typeface="Bradley Hand ITC" panose="03070402050302030203" pitchFamily="66" charset="0"/>
              </a:rPr>
              <a:t>Las costumbres del castillo se fueron adaptando para que la princesa pudiese llevar una vida lo más normal posible. La cena se preparaba antes de las cinco de la tarde, lo que siempre traía corriendo a los cocineros. Los bailes se hacían en la mañana, algo que era bastante inusual y molesto para el reino.</a:t>
            </a:r>
          </a:p>
          <a:p>
            <a:endParaRPr lang="es-ES" sz="2000" b="1" dirty="0" smtClean="0">
              <a:solidFill>
                <a:schemeClr val="accent4">
                  <a:lumMod val="20000"/>
                  <a:lumOff val="80000"/>
                </a:schemeClr>
              </a:solidFill>
              <a:latin typeface="Bradley Hand ITC" panose="03070402050302030203" pitchFamily="66" charset="0"/>
            </a:endParaRPr>
          </a:p>
          <a:p>
            <a:r>
              <a:rPr lang="es-ES" sz="2000" b="1" dirty="0" smtClean="0">
                <a:solidFill>
                  <a:schemeClr val="accent4">
                    <a:lumMod val="20000"/>
                    <a:lumOff val="80000"/>
                  </a:schemeClr>
                </a:solidFill>
                <a:latin typeface="Bradley Hand ITC" panose="03070402050302030203" pitchFamily="66" charset="0"/>
              </a:rPr>
              <a:t>A pesar de esto los reyes seguían intentándolo todo para que su hija conociera la luna, que tanto la apasionaba. Cambiaban la hora de los relojes en todo el palacio, cerraban los cortinados antes del anochecer, intentaban despertarla, pero nada funcionaba. La princesa Aurora se quedaba dormida donde quiera que estuviese, apenas el sol comenzaba a caer.</a:t>
            </a:r>
            <a:endParaRPr lang="es-ES" sz="2000" b="1" dirty="0">
              <a:solidFill>
                <a:schemeClr val="accent4">
                  <a:lumMod val="20000"/>
                  <a:lumOff val="80000"/>
                </a:schemeClr>
              </a:solidFill>
              <a:latin typeface="Bradley Hand ITC" panose="03070402050302030203" pitchFamily="66" charset="0"/>
            </a:endParaRPr>
          </a:p>
        </p:txBody>
      </p:sp>
    </p:spTree>
    <p:extLst>
      <p:ext uri="{BB962C8B-B14F-4D97-AF65-F5344CB8AC3E}">
        <p14:creationId xmlns:p14="http://schemas.microsoft.com/office/powerpoint/2010/main" val="4555193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59000">
              <a:srgbClr val="F5ADE4"/>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CuadroTexto 3"/>
          <p:cNvSpPr txBox="1"/>
          <p:nvPr/>
        </p:nvSpPr>
        <p:spPr>
          <a:xfrm>
            <a:off x="443753" y="618565"/>
            <a:ext cx="11241741" cy="2308324"/>
          </a:xfrm>
          <a:prstGeom prst="rect">
            <a:avLst/>
          </a:prstGeom>
          <a:noFill/>
        </p:spPr>
        <p:txBody>
          <a:bodyPr wrap="square" rtlCol="0">
            <a:spAutoFit/>
          </a:bodyPr>
          <a:lstStyle/>
          <a:p>
            <a:r>
              <a:rPr lang="es-ES" b="1" dirty="0" smtClean="0">
                <a:latin typeface="Bradley Hand ITC" panose="03070402050302030203" pitchFamily="66" charset="0"/>
              </a:rPr>
              <a:t>Aurora fue creciendo hasta convertirse en una hermosa jovencita. Cada cumpleaños pedía el mismo deseo, esperando que algún día el hechizo se rompiese.</a:t>
            </a:r>
          </a:p>
          <a:p>
            <a:endParaRPr lang="es-ES" b="1" dirty="0" smtClean="0">
              <a:latin typeface="Bradley Hand ITC" panose="03070402050302030203" pitchFamily="66" charset="0"/>
            </a:endParaRPr>
          </a:p>
          <a:p>
            <a:r>
              <a:rPr lang="es-ES" b="1" dirty="0" smtClean="0">
                <a:latin typeface="Bradley Hand ITC" panose="03070402050302030203" pitchFamily="66" charset="0"/>
              </a:rPr>
              <a:t>Cuando cumplió los dieciocho años sus padres hicieron una gran celebración, a la que invitaron a príncipes y princesas de todos los reinos vecinos. Allí Aurora conoció al príncipe Bash, un apuesto caballero de armadura brillante. El amor surgió como una chispa entre los dos y el príncipe que conocía el padecimiento de la joven, se apresuró en decirle lo bella que le parecía y lo mucho que deseaba volverla a ver, antes que la noche se la arrebatara de sus brazos.</a:t>
            </a:r>
            <a:endParaRPr lang="es-ES" b="1" dirty="0">
              <a:latin typeface="Bradley Hand ITC" panose="03070402050302030203" pitchFamily="66" charset="0"/>
            </a:endParaRP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8988" y="2926889"/>
            <a:ext cx="4762500" cy="3810000"/>
          </a:xfrm>
          <a:prstGeom prst="rect">
            <a:avLst/>
          </a:prstGeom>
        </p:spPr>
      </p:pic>
    </p:spTree>
    <p:extLst>
      <p:ext uri="{BB962C8B-B14F-4D97-AF65-F5344CB8AC3E}">
        <p14:creationId xmlns:p14="http://schemas.microsoft.com/office/powerpoint/2010/main" val="918432297"/>
      </p:ext>
    </p:extLst>
  </p:cSld>
  <p:clrMapOvr>
    <a:masterClrMapping/>
  </p:clrMapOvr>
  <mc:AlternateContent xmlns:mc="http://schemas.openxmlformats.org/markup-compatibility/2006">
    <mc:Choice xmlns:p14="http://schemas.microsoft.com/office/powerpoint/2010/main" Requires="p14">
      <p:transition spd="slow" p14:dur="4400" advClick="0">
        <p14:honeycomb/>
      </p:transition>
    </mc:Choice>
    <mc:Fallback>
      <p:transition spd="slow" advClick="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CuadroTexto 3"/>
          <p:cNvSpPr txBox="1"/>
          <p:nvPr/>
        </p:nvSpPr>
        <p:spPr>
          <a:xfrm>
            <a:off x="349624" y="484094"/>
            <a:ext cx="11187952" cy="2862322"/>
          </a:xfrm>
          <a:prstGeom prst="rect">
            <a:avLst/>
          </a:prstGeom>
          <a:noFill/>
        </p:spPr>
        <p:txBody>
          <a:bodyPr wrap="square" rtlCol="0">
            <a:spAutoFit/>
          </a:bodyPr>
          <a:lstStyle/>
          <a:p>
            <a:r>
              <a:rPr lang="es-ES" b="1" dirty="0" smtClean="0">
                <a:latin typeface="Bradley Hand ITC" panose="03070402050302030203" pitchFamily="66" charset="0"/>
              </a:rPr>
              <a:t>Aurora y Bash se comprometieron y eran felices, compartían todo el tiempo que la luz del sol les daba para estar juntos. Pero el príncipe veía cómo la tristeza de Aurora empañaba aquella felicidad, así que decidió darle a su amada lo que tanto deseaba.</a:t>
            </a:r>
          </a:p>
          <a:p>
            <a:endParaRPr lang="es-ES" b="1" dirty="0" smtClean="0">
              <a:latin typeface="Bradley Hand ITC" panose="03070402050302030203" pitchFamily="66" charset="0"/>
            </a:endParaRPr>
          </a:p>
          <a:p>
            <a:r>
              <a:rPr lang="es-ES" b="1" dirty="0" smtClean="0">
                <a:latin typeface="Bradley Hand ITC" panose="03070402050302030203" pitchFamily="66" charset="0"/>
              </a:rPr>
              <a:t>No se sabe cómo fue que lo consiguió, pero un día se marchó y regresó pasada una semana con un saco, cuyo interior relucía intensamente. Le había traído la luna a la princesa Aurora, solo por una noche, ya que después tendría que regresarla al cielo.</a:t>
            </a:r>
          </a:p>
          <a:p>
            <a:endParaRPr lang="es-ES" b="1" dirty="0" smtClean="0">
              <a:latin typeface="Bradley Hand ITC" panose="03070402050302030203" pitchFamily="66" charset="0"/>
            </a:endParaRPr>
          </a:p>
          <a:p>
            <a:r>
              <a:rPr lang="es-ES" b="1" dirty="0" smtClean="0">
                <a:latin typeface="Bradley Hand ITC" panose="03070402050302030203" pitchFamily="66" charset="0"/>
              </a:rPr>
              <a:t>La princesa fue tan feliz aquel día que no quedó ni un poquito de tristeza en su corazón, logrando así que el hechizo se rompiera. Y vivieron felices por siempre.</a:t>
            </a:r>
            <a:endParaRPr lang="es-ES" b="1" dirty="0">
              <a:latin typeface="Bradley Hand ITC" panose="03070402050302030203" pitchFamily="66" charset="0"/>
            </a:endParaRP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938" y="3346416"/>
            <a:ext cx="2290763" cy="3307519"/>
          </a:xfrm>
          <a:prstGeom prst="rect">
            <a:avLst/>
          </a:prstGeom>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1084" y="3244383"/>
            <a:ext cx="1933539" cy="3511584"/>
          </a:xfrm>
          <a:prstGeom prst="rect">
            <a:avLst/>
          </a:prstGeom>
        </p:spPr>
      </p:pic>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78301" y="3235468"/>
            <a:ext cx="2298383" cy="3520499"/>
          </a:xfrm>
          <a:prstGeom prst="rect">
            <a:avLst/>
          </a:prstGeom>
        </p:spPr>
      </p:pic>
      <p:sp>
        <p:nvSpPr>
          <p:cNvPr id="6" name="CuadroTexto 5"/>
          <p:cNvSpPr txBox="1"/>
          <p:nvPr/>
        </p:nvSpPr>
        <p:spPr>
          <a:xfrm>
            <a:off x="9945189" y="6104709"/>
            <a:ext cx="1994262" cy="369332"/>
          </a:xfrm>
          <a:prstGeom prst="rect">
            <a:avLst/>
          </a:prstGeom>
          <a:noFill/>
        </p:spPr>
        <p:txBody>
          <a:bodyPr wrap="square" rtlCol="0">
            <a:spAutoFit/>
          </a:bodyPr>
          <a:lstStyle/>
          <a:p>
            <a:pPr algn="ctr"/>
            <a:r>
              <a:rPr lang="es-ES" dirty="0" smtClean="0">
                <a:solidFill>
                  <a:schemeClr val="accent1">
                    <a:lumMod val="75000"/>
                  </a:schemeClr>
                </a:solidFill>
                <a:latin typeface="Arial Black" panose="020B0A04020102020204" pitchFamily="34" charset="0"/>
              </a:rPr>
              <a:t>YAIZUKE</a:t>
            </a:r>
            <a:endParaRPr lang="es-ES" dirty="0">
              <a:solidFill>
                <a:schemeClr val="accent1">
                  <a:lumMod val="75000"/>
                </a:schemeClr>
              </a:solidFill>
              <a:latin typeface="Arial Black" panose="020B0A04020102020204" pitchFamily="34" charset="0"/>
            </a:endParaRPr>
          </a:p>
        </p:txBody>
      </p:sp>
    </p:spTree>
    <p:extLst>
      <p:ext uri="{BB962C8B-B14F-4D97-AF65-F5344CB8AC3E}">
        <p14:creationId xmlns:p14="http://schemas.microsoft.com/office/powerpoint/2010/main" val="2969045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p15:prstTrans prst="fracture"/>
      </p:transition>
    </mc:Choice>
    <mc:Fallback>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2000"/>
                                        <p:tgtEl>
                                          <p:spTgt spid="2"/>
                                        </p:tgtEl>
                                      </p:cBhvr>
                                    </p:animEffect>
                                  </p:childTnLst>
                                </p:cTn>
                              </p:par>
                            </p:childTnLst>
                          </p:cTn>
                        </p:par>
                        <p:par>
                          <p:cTn id="8" fill="hold">
                            <p:stCondLst>
                              <p:cond delay="20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2000"/>
                                        <p:tgtEl>
                                          <p:spTgt spid="3"/>
                                        </p:tgtEl>
                                      </p:cBhvr>
                                    </p:animEffect>
                                  </p:childTnLst>
                                </p:cTn>
                              </p:par>
                            </p:childTnLst>
                          </p:cTn>
                        </p:par>
                        <p:par>
                          <p:cTn id="12" fill="hold">
                            <p:stCondLst>
                              <p:cond delay="4000"/>
                            </p:stCondLst>
                            <p:childTnLst>
                              <p:par>
                                <p:cTn id="13" presetID="16" presetClass="entr" presetSubtype="2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2000"/>
                                        <p:tgtEl>
                                          <p:spTgt spid="5"/>
                                        </p:tgtEl>
                                      </p:cBhvr>
                                    </p:animEffect>
                                  </p:childTnLst>
                                </p:cTn>
                              </p:par>
                            </p:childTnLst>
                          </p:cTn>
                        </p:par>
                        <p:par>
                          <p:cTn id="16" fill="hold">
                            <p:stCondLst>
                              <p:cond delay="6000"/>
                            </p:stCondLst>
                            <p:childTnLst>
                              <p:par>
                                <p:cTn id="17" presetID="2" presetClass="entr" presetSubtype="4"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500" fill="hold"/>
                                        <p:tgtEl>
                                          <p:spTgt spid="6"/>
                                        </p:tgtEl>
                                        <p:attrNameLst>
                                          <p:attrName>ppt_x</p:attrName>
                                        </p:attrNameLst>
                                      </p:cBhvr>
                                      <p:tavLst>
                                        <p:tav tm="0">
                                          <p:val>
                                            <p:strVal val="#ppt_x"/>
                                          </p:val>
                                        </p:tav>
                                        <p:tav tm="100000">
                                          <p:val>
                                            <p:strVal val="#ppt_x"/>
                                          </p:val>
                                        </p:tav>
                                      </p:tavLst>
                                    </p:anim>
                                    <p:anim calcmode="lin" valueType="num">
                                      <p:cBhvr additive="base">
                                        <p:cTn id="20" dur="1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cs typeface="Arial" panose="020B0604020202020204" pitchFamily="34" charset="0"/>
              </a:rPr>
              <a:t>¿Te ha gustado?</a:t>
            </a:r>
            <a:r>
              <a:rPr lang="es-ES" altLang="es-ES" sz="4800">
                <a:solidFill>
                  <a:srgbClr val="000000"/>
                </a:solidFill>
                <a:latin typeface="Kristen ITC" pitchFamily="66" charset="0"/>
                <a:cs typeface="Arial" panose="020B0604020202020204" pitchFamily="34" charset="0"/>
              </a:rPr>
              <a:t> </a:t>
            </a:r>
            <a:br>
              <a:rPr lang="es-ES" altLang="es-ES" sz="4800">
                <a:solidFill>
                  <a:srgbClr val="000000"/>
                </a:solidFill>
                <a:latin typeface="Kristen ITC" pitchFamily="66" charset="0"/>
                <a:cs typeface="Arial" panose="020B0604020202020204" pitchFamily="34" charset="0"/>
              </a:rPr>
            </a:br>
            <a:r>
              <a:rPr lang="es-ES" altLang="es-ES" sz="4400">
                <a:solidFill>
                  <a:srgbClr val="000000"/>
                </a:solidFill>
                <a:latin typeface="Kristen ITC" pitchFamily="66" charset="0"/>
                <a:cs typeface="Arial" panose="020B0604020202020204" pitchFamily="34" charset="0"/>
              </a:rPr>
              <a:t>Puedes ver más entrando </a:t>
            </a:r>
            <a:br>
              <a:rPr lang="es-ES" altLang="es-ES" sz="4400">
                <a:solidFill>
                  <a:srgbClr val="000000"/>
                </a:solidFill>
                <a:latin typeface="Kristen ITC" pitchFamily="66" charset="0"/>
                <a:cs typeface="Arial" panose="020B0604020202020204" pitchFamily="34" charset="0"/>
              </a:rPr>
            </a:br>
            <a:r>
              <a:rPr lang="es-ES" altLang="es-ES" sz="4400" b="1">
                <a:solidFill>
                  <a:srgbClr val="40F903"/>
                </a:solidFill>
                <a:latin typeface="Kristen ITC" pitchFamily="66" charset="0"/>
                <a:cs typeface="Arial" panose="020B0604020202020204" pitchFamily="34" charset="0"/>
                <a:hlinkClick r:id="rId5"/>
              </a:rPr>
              <a:t>Aquí</a:t>
            </a:r>
            <a:endParaRPr lang="es-ES" altLang="es-ES" sz="4400" b="1">
              <a:solidFill>
                <a:srgbClr val="40F903"/>
              </a:solidFill>
              <a:latin typeface="Kristen ITC"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cs typeface="Arial" panose="020B0604020202020204" pitchFamily="34"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962006"/>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TotalTime>
  <Words>560</Words>
  <Application>Microsoft Office PowerPoint</Application>
  <PresentationFormat>Panorámica</PresentationFormat>
  <Paragraphs>18</Paragraphs>
  <Slides>6</Slides>
  <Notes>0</Notes>
  <HiddenSlides>0</HiddenSlides>
  <MMClips>1</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vt:i4>
      </vt:variant>
    </vt:vector>
  </HeadingPairs>
  <TitlesOfParts>
    <vt:vector size="15" baseType="lpstr">
      <vt:lpstr>Arial</vt:lpstr>
      <vt:lpstr>Arial Black</vt:lpstr>
      <vt:lpstr>Bradley Hand ITC</vt:lpstr>
      <vt:lpstr>Calibri</vt:lpstr>
      <vt:lpstr>Calibri Light</vt:lpstr>
      <vt:lpstr>Connecticut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10</cp:revision>
  <dcterms:created xsi:type="dcterms:W3CDTF">2019-07-01T21:30:45Z</dcterms:created>
  <dcterms:modified xsi:type="dcterms:W3CDTF">2019-07-03T20:18:51Z</dcterms:modified>
</cp:coreProperties>
</file>