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43" d="100"/>
          <a:sy n="43" d="100"/>
        </p:scale>
        <p:origin x="20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p>
            <a:fld id="{EACFDD09-25B1-4754-AD03-F6307B21BDB8}" type="datetimeFigureOut">
              <a:rPr lang="es-ES" smtClean="0"/>
              <a:t>26/06/2018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3962145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EACFDD09-25B1-4754-AD03-F6307B21BDB8}" type="datetimeFigureOut">
              <a:rPr lang="es-ES" smtClean="0"/>
              <a:t>26/06/2018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1742448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EACFDD09-25B1-4754-AD03-F6307B21BDB8}" type="datetimeFigureOut">
              <a:rPr lang="es-ES" smtClean="0"/>
              <a:t>26/06/2018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1635140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EACFDD09-25B1-4754-AD03-F6307B21BDB8}" type="datetimeFigureOut">
              <a:rPr lang="es-ES" smtClean="0"/>
              <a:t>26/06/2018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28523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EACFDD09-25B1-4754-AD03-F6307B21BDB8}" type="datetimeFigureOut">
              <a:rPr lang="es-ES" smtClean="0"/>
              <a:t>26/06/2018</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1803144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EACFDD09-25B1-4754-AD03-F6307B21BDB8}" type="datetimeFigureOut">
              <a:rPr lang="es-ES" smtClean="0"/>
              <a:t>26/06/2018</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512725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ACFDD09-25B1-4754-AD03-F6307B21BDB8}" type="datetimeFigureOut">
              <a:rPr lang="es-ES" smtClean="0"/>
              <a:t>26/06/2018</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2631053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EACFDD09-25B1-4754-AD03-F6307B21BDB8}" type="datetimeFigureOut">
              <a:rPr lang="es-ES" smtClean="0"/>
              <a:t>26/06/2018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1293337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EACFDD09-25B1-4754-AD03-F6307B21BDB8}" type="datetimeFigureOut">
              <a:rPr lang="es-ES" smtClean="0"/>
              <a:t>26/06/2018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3448144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EACFDD09-25B1-4754-AD03-F6307B21BDB8}" type="datetimeFigureOut">
              <a:rPr lang="es-ES" smtClean="0"/>
              <a:t>26/06/2018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2929043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EACFDD09-25B1-4754-AD03-F6307B21BDB8}" type="datetimeFigureOut">
              <a:rPr lang="es-ES" smtClean="0"/>
              <a:t>26/06/2018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9B7B7DD-5E4C-4831-93C5-12526513E4AD}" type="slidenum">
              <a:rPr lang="es-ES" smtClean="0"/>
              <a:t>‹Nº›</a:t>
            </a:fld>
            <a:endParaRPr lang="es-ES"/>
          </a:p>
        </p:txBody>
      </p:sp>
    </p:spTree>
    <p:extLst>
      <p:ext uri="{BB962C8B-B14F-4D97-AF65-F5344CB8AC3E}">
        <p14:creationId xmlns:p14="http://schemas.microsoft.com/office/powerpoint/2010/main" val="41403220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87893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CFDD09-25B1-4754-AD03-F6307B21BDB8}" type="datetimeFigureOut">
              <a:rPr lang="es-ES" smtClean="0"/>
              <a:t>26/06/2018</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B7B7DD-5E4C-4831-93C5-12526513E4AD}" type="slidenum">
              <a:rPr lang="es-ES" smtClean="0"/>
              <a:t>‹Nº›</a:t>
            </a:fld>
            <a:endParaRPr lang="es-ES"/>
          </a:p>
        </p:txBody>
      </p:sp>
    </p:spTree>
    <p:extLst>
      <p:ext uri="{BB962C8B-B14F-4D97-AF65-F5344CB8AC3E}">
        <p14:creationId xmlns:p14="http://schemas.microsoft.com/office/powerpoint/2010/main" val="9959687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105875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1.png"/><Relationship Id="rId18" Type="http://schemas.openxmlformats.org/officeDocument/2006/relationships/image" Target="../media/image1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png"/><Relationship Id="rId11" Type="http://schemas.openxmlformats.org/officeDocument/2006/relationships/image" Target="../media/image10.png"/><Relationship Id="rId5" Type="http://schemas.openxmlformats.org/officeDocument/2006/relationships/hyperlink" Target="http://www.mispps.com/" TargetMode="External"/><Relationship Id="rId15" Type="http://schemas.openxmlformats.org/officeDocument/2006/relationships/image" Target="../media/image12.png"/><Relationship Id="rId10" Type="http://schemas.openxmlformats.org/officeDocument/2006/relationships/hyperlink" Target="https://www.facebook.com/mispps" TargetMode="External"/><Relationship Id="rId4" Type="http://schemas.openxmlformats.org/officeDocument/2006/relationships/image" Target="../media/image6.png"/><Relationship Id="rId9" Type="http://schemas.openxmlformats.org/officeDocument/2006/relationships/image" Target="../media/image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uadroTexto 3"/>
          <p:cNvSpPr txBox="1"/>
          <p:nvPr/>
        </p:nvSpPr>
        <p:spPr>
          <a:xfrm>
            <a:off x="757646" y="574766"/>
            <a:ext cx="11038114" cy="923330"/>
          </a:xfrm>
          <a:prstGeom prst="rect">
            <a:avLst/>
          </a:prstGeom>
          <a:noFill/>
        </p:spPr>
        <p:txBody>
          <a:bodyPr wrap="square" rtlCol="0">
            <a:spAutoFit/>
          </a:bodyPr>
          <a:lstStyle/>
          <a:p>
            <a:r>
              <a:rPr lang="es-ES" b="1" dirty="0" smtClean="0">
                <a:latin typeface="Comic Sans MS" panose="030F0702030302020204" pitchFamily="66" charset="0"/>
              </a:rPr>
              <a:t>Androcles, un pobre esclavo de la antigua Roma, en un descuido de su amo, escapó al bosque. Buscando refugio seguro, encontró una cueva y al entrar, a la débil luz que llegaba del exterior, el joven descubrió un soberbio león. Se lamía la pata derecha y rugía de vez en cuando.</a:t>
            </a:r>
            <a:endParaRPr lang="es-ES" b="1" dirty="0">
              <a:latin typeface="Comic Sans MS" panose="030F0702030302020204" pitchFamily="66"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6330" y="2677886"/>
            <a:ext cx="2203910" cy="3396615"/>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1413" y="2361803"/>
            <a:ext cx="3134096" cy="3712698"/>
          </a:xfrm>
          <a:prstGeom prst="rect">
            <a:avLst/>
          </a:prstGeom>
          <a:ln>
            <a:noFill/>
          </a:ln>
          <a:effectLst>
            <a:softEdge rad="112500"/>
          </a:effectLst>
        </p:spPr>
      </p:pic>
    </p:spTree>
    <p:extLst>
      <p:ext uri="{BB962C8B-B14F-4D97-AF65-F5344CB8AC3E}">
        <p14:creationId xmlns:p14="http://schemas.microsoft.com/office/powerpoint/2010/main" val="18167843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sndAc>
          <p:stSnd>
            <p:snd r:embed="rId2" name="notasinstrumental.wav"/>
          </p:stSnd>
        </p:sndAc>
      </p:transition>
    </mc:Choice>
    <mc:Fallback xmlns="">
      <p:transition spd="slow">
        <p:fade/>
        <p:sndAc>
          <p:stSnd>
            <p:snd r:embed="rId5" name="notasinstrument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250" fill="hold"/>
                                        <p:tgtEl>
                                          <p:spTgt spid="4"/>
                                        </p:tgtEl>
                                        <p:attrNameLst>
                                          <p:attrName>ppt_x</p:attrName>
                                        </p:attrNameLst>
                                      </p:cBhvr>
                                      <p:tavLst>
                                        <p:tav tm="0">
                                          <p:val>
                                            <p:strVal val="#ppt_x"/>
                                          </p:val>
                                        </p:tav>
                                        <p:tav tm="100000">
                                          <p:val>
                                            <p:strVal val="#ppt_x"/>
                                          </p:val>
                                        </p:tav>
                                      </p:tavLst>
                                    </p:anim>
                                    <p:anim calcmode="lin" valueType="num">
                                      <p:cBhvr additive="base">
                                        <p:cTn id="8" dur="225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2250"/>
                            </p:stCondLst>
                            <p:childTnLst>
                              <p:par>
                                <p:cTn id="10" presetID="2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1500"/>
                                        <p:tgtEl>
                                          <p:spTgt spid="5"/>
                                        </p:tgtEl>
                                      </p:cBhvr>
                                    </p:animEffect>
                                  </p:childTnLst>
                                </p:cTn>
                              </p:par>
                            </p:childTnLst>
                          </p:cTn>
                        </p:par>
                        <p:par>
                          <p:cTn id="13" fill="hold">
                            <p:stCondLst>
                              <p:cond delay="3750"/>
                            </p:stCondLst>
                            <p:childTnLst>
                              <p:par>
                                <p:cTn id="14" presetID="16" presetClass="entr" presetSubtype="2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uadroTexto 3"/>
          <p:cNvSpPr txBox="1"/>
          <p:nvPr/>
        </p:nvSpPr>
        <p:spPr>
          <a:xfrm>
            <a:off x="143691" y="418011"/>
            <a:ext cx="11769635" cy="1200329"/>
          </a:xfrm>
          <a:prstGeom prst="rect">
            <a:avLst/>
          </a:prstGeom>
          <a:noFill/>
        </p:spPr>
        <p:txBody>
          <a:bodyPr wrap="square" rtlCol="0">
            <a:spAutoFit/>
          </a:bodyPr>
          <a:lstStyle/>
          <a:p>
            <a:r>
              <a:rPr lang="es-ES" b="1" dirty="0" smtClean="0">
                <a:latin typeface="Comic Sans MS" panose="030F0702030302020204" pitchFamily="66" charset="0"/>
              </a:rPr>
              <a:t>Androcles, sin sentir temor, se dijo: -“Este pobre animal debe estar herido. Parece como si el destino me hubiera guiado hasta aquí para que pueda ayudarle. Vamos, amigo, no temas, te ayudaré”. Así, hablándole con suavidad, Androcles venció el recelo de la fiera y tanteó su herida hasta encontrar una flecha clavada profundamente. Se la extrajo y luego le lavó la herida con agua fresca.</a:t>
            </a:r>
            <a:endParaRPr lang="es-ES" b="1" dirty="0">
              <a:latin typeface="Comic Sans MS" panose="030F0702030302020204" pitchFamily="66" charset="0"/>
            </a:endParaRPr>
          </a:p>
        </p:txBody>
      </p:sp>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9213" y="2216895"/>
            <a:ext cx="4038589" cy="3987961"/>
          </a:xfrm>
          <a:prstGeom prst="rect">
            <a:avLst/>
          </a:prstGeom>
          <a:ln>
            <a:noFill/>
          </a:ln>
          <a:effectLst>
            <a:softEdge rad="112500"/>
          </a:effectLst>
        </p:spPr>
      </p:pic>
    </p:spTree>
    <p:extLst>
      <p:ext uri="{BB962C8B-B14F-4D97-AF65-F5344CB8AC3E}">
        <p14:creationId xmlns:p14="http://schemas.microsoft.com/office/powerpoint/2010/main" val="3943021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2000"/>
                                        <p:tgtEl>
                                          <p:spTgt spid="4">
                                            <p:txEl>
                                              <p:pRg st="0" end="0"/>
                                            </p:txEl>
                                          </p:spTgt>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uadroTexto 3"/>
          <p:cNvSpPr txBox="1"/>
          <p:nvPr/>
        </p:nvSpPr>
        <p:spPr>
          <a:xfrm>
            <a:off x="248194" y="470263"/>
            <a:ext cx="11730446" cy="923330"/>
          </a:xfrm>
          <a:prstGeom prst="rect">
            <a:avLst/>
          </a:prstGeom>
          <a:noFill/>
        </p:spPr>
        <p:txBody>
          <a:bodyPr wrap="square" rtlCol="0">
            <a:spAutoFit/>
          </a:bodyPr>
          <a:lstStyle/>
          <a:p>
            <a:r>
              <a:rPr lang="es-ES" b="1" dirty="0" smtClean="0">
                <a:latin typeface="Comic Sans MS" panose="030F0702030302020204" pitchFamily="66" charset="0"/>
              </a:rPr>
              <a:t>Durante varios días, el león y el hombre compartieron la cueva hasta que Androcles, creyendo que ya no le buscarían se decidió a salir. Varios centuriones romanos armados con sus lanzas cayeron sobre él y le llevaron prisionero al circo.</a:t>
            </a:r>
            <a:endParaRPr lang="es-ES" b="1" dirty="0">
              <a:latin typeface="Comic Sans MS" panose="030F0702030302020204" pitchFamily="66"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4680" y="2148623"/>
            <a:ext cx="5917474" cy="4142231"/>
          </a:xfrm>
          <a:prstGeom prst="rect">
            <a:avLst/>
          </a:prstGeom>
          <a:ln>
            <a:noFill/>
          </a:ln>
          <a:effectLst>
            <a:softEdge rad="112500"/>
          </a:effectLst>
        </p:spPr>
      </p:pic>
    </p:spTree>
    <p:extLst>
      <p:ext uri="{BB962C8B-B14F-4D97-AF65-F5344CB8AC3E}">
        <p14:creationId xmlns:p14="http://schemas.microsoft.com/office/powerpoint/2010/main" val="8159903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750"/>
                                        <p:tgtEl>
                                          <p:spTgt spid="4">
                                            <p:txEl>
                                              <p:pRg st="0" end="0"/>
                                            </p:txEl>
                                          </p:spTgt>
                                        </p:tgtEl>
                                      </p:cBhvr>
                                    </p:animEffect>
                                    <p:anim calcmode="lin" valueType="num">
                                      <p:cBhvr>
                                        <p:cTn id="8" dur="17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7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6"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uadroTexto 1"/>
          <p:cNvSpPr txBox="1"/>
          <p:nvPr/>
        </p:nvSpPr>
        <p:spPr>
          <a:xfrm>
            <a:off x="209006" y="404949"/>
            <a:ext cx="11769634" cy="2031325"/>
          </a:xfrm>
          <a:prstGeom prst="rect">
            <a:avLst/>
          </a:prstGeom>
          <a:noFill/>
        </p:spPr>
        <p:txBody>
          <a:bodyPr wrap="square" rtlCol="0">
            <a:spAutoFit/>
          </a:bodyPr>
          <a:lstStyle/>
          <a:p>
            <a:r>
              <a:rPr lang="es-ES" b="1" dirty="0" smtClean="0">
                <a:latin typeface="Comic Sans MS" panose="030F0702030302020204" pitchFamily="66" charset="0"/>
              </a:rPr>
              <a:t>Pasados unos días, fue sacado de su pestilente mazmorra. El recinto estaba lleno a rebosar de gentes ansiosas de contemplar la lucha. Androcles se aprestó a luchar con el león que se dirigía hacia él. De pronto, con un espantoso rugido, la fiera se detuvo en seco y comenzó a restregar cariñosamente su cabezota contra el cuerpo del esclavo. –“¡Sublime! ¡Es sublime! ¡César, perdona al esclavo, pues ha sometido a la fiera!” -gritaban los espectadores. El emperador ordenó que el esclavo fuera puesto en libertad. Sin embargo, lo que todos ignoraron era que Androcles no poseía ningún poder especial y que lo que había ocurrido no era sino la demostración de la gratitud del animal.</a:t>
            </a:r>
            <a:endParaRPr lang="es-ES" b="1" dirty="0">
              <a:latin typeface="Comic Sans MS" panose="030F0702030302020204" pitchFamily="66"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3137" y="2397586"/>
            <a:ext cx="4701371" cy="4225283"/>
          </a:xfrm>
          <a:prstGeom prst="rect">
            <a:avLst/>
          </a:prstGeom>
          <a:ln>
            <a:noFill/>
          </a:ln>
          <a:effectLst>
            <a:softEdge rad="112500"/>
          </a:effectLst>
        </p:spPr>
      </p:pic>
      <p:sp>
        <p:nvSpPr>
          <p:cNvPr id="4" name="CuadroTexto 3"/>
          <p:cNvSpPr txBox="1"/>
          <p:nvPr/>
        </p:nvSpPr>
        <p:spPr>
          <a:xfrm>
            <a:off x="10578904" y="6299703"/>
            <a:ext cx="2553286" cy="646331"/>
          </a:xfrm>
          <a:prstGeom prst="rect">
            <a:avLst/>
          </a:prstGeom>
          <a:noFill/>
        </p:spPr>
        <p:txBody>
          <a:bodyPr wrap="square" rtlCol="0">
            <a:spAutoFit/>
          </a:bodyPr>
          <a:lstStyle/>
          <a:p>
            <a:r>
              <a:rPr lang="es-ES" b="1" dirty="0" smtClean="0">
                <a:latin typeface="Comic Sans MS" panose="030F0702030302020204" pitchFamily="66" charset="0"/>
              </a:rPr>
              <a:t>Yaizuke</a:t>
            </a:r>
          </a:p>
          <a:p>
            <a:endParaRPr lang="es-ES" dirty="0"/>
          </a:p>
        </p:txBody>
      </p:sp>
    </p:spTree>
    <p:extLst>
      <p:ext uri="{BB962C8B-B14F-4D97-AF65-F5344CB8AC3E}">
        <p14:creationId xmlns:p14="http://schemas.microsoft.com/office/powerpoint/2010/main" val="2896677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1015">
                                          <p:stCondLst>
                                            <p:cond delay="0"/>
                                          </p:stCondLst>
                                        </p:cTn>
                                        <p:tgtEl>
                                          <p:spTgt spid="2">
                                            <p:txEl>
                                              <p:pRg st="0" end="0"/>
                                            </p:txEl>
                                          </p:spTgt>
                                        </p:tgtEl>
                                      </p:cBhvr>
                                    </p:animEffect>
                                    <p:anim calcmode="lin" valueType="num">
                                      <p:cBhvr>
                                        <p:cTn id="8" dur="3189"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1162"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1162" tmFilter="0, 0; 0.125,0.2665; 0.25,0.4; 0.375,0.465; 0.5,0.5;  0.625,0.535; 0.75,0.6; 0.875,0.7335; 1,1">
                                          <p:stCondLst>
                                            <p:cond delay="1162"/>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581" tmFilter="0, 0; 0.125,0.2665; 0.25,0.4; 0.375,0.465; 0.5,0.5;  0.625,0.535; 0.75,0.6; 0.875,0.7335; 1,1">
                                          <p:stCondLst>
                                            <p:cond delay="2317"/>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287" tmFilter="0, 0; 0.125,0.2665; 0.25,0.4; 0.375,0.465; 0.5,0.5;  0.625,0.535; 0.75,0.6; 0.875,0.7335; 1,1">
                                          <p:stCondLst>
                                            <p:cond delay="2898"/>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46">
                                          <p:stCondLst>
                                            <p:cond delay="1137"/>
                                          </p:stCondLst>
                                        </p:cTn>
                                        <p:tgtEl>
                                          <p:spTgt spid="2">
                                            <p:txEl>
                                              <p:pRg st="0" end="0"/>
                                            </p:txEl>
                                          </p:spTgt>
                                        </p:tgtEl>
                                      </p:cBhvr>
                                      <p:to x="100000" y="60000"/>
                                    </p:animScale>
                                    <p:animScale>
                                      <p:cBhvr>
                                        <p:cTn id="14" dur="290" decel="50000">
                                          <p:stCondLst>
                                            <p:cond delay="1183"/>
                                          </p:stCondLst>
                                        </p:cTn>
                                        <p:tgtEl>
                                          <p:spTgt spid="2">
                                            <p:txEl>
                                              <p:pRg st="0" end="0"/>
                                            </p:txEl>
                                          </p:spTgt>
                                        </p:tgtEl>
                                      </p:cBhvr>
                                      <p:to x="100000" y="100000"/>
                                    </p:animScale>
                                    <p:animScale>
                                      <p:cBhvr>
                                        <p:cTn id="15" dur="46">
                                          <p:stCondLst>
                                            <p:cond delay="2296"/>
                                          </p:stCondLst>
                                        </p:cTn>
                                        <p:tgtEl>
                                          <p:spTgt spid="2">
                                            <p:txEl>
                                              <p:pRg st="0" end="0"/>
                                            </p:txEl>
                                          </p:spTgt>
                                        </p:tgtEl>
                                      </p:cBhvr>
                                      <p:to x="100000" y="80000"/>
                                    </p:animScale>
                                    <p:animScale>
                                      <p:cBhvr>
                                        <p:cTn id="16" dur="290" decel="50000">
                                          <p:stCondLst>
                                            <p:cond delay="2342"/>
                                          </p:stCondLst>
                                        </p:cTn>
                                        <p:tgtEl>
                                          <p:spTgt spid="2">
                                            <p:txEl>
                                              <p:pRg st="0" end="0"/>
                                            </p:txEl>
                                          </p:spTgt>
                                        </p:tgtEl>
                                      </p:cBhvr>
                                      <p:to x="100000" y="100000"/>
                                    </p:animScale>
                                    <p:animScale>
                                      <p:cBhvr>
                                        <p:cTn id="17" dur="46">
                                          <p:stCondLst>
                                            <p:cond delay="2873"/>
                                          </p:stCondLst>
                                        </p:cTn>
                                        <p:tgtEl>
                                          <p:spTgt spid="2">
                                            <p:txEl>
                                              <p:pRg st="0" end="0"/>
                                            </p:txEl>
                                          </p:spTgt>
                                        </p:tgtEl>
                                      </p:cBhvr>
                                      <p:to x="100000" y="90000"/>
                                    </p:animScale>
                                    <p:animScale>
                                      <p:cBhvr>
                                        <p:cTn id="18" dur="290" decel="50000">
                                          <p:stCondLst>
                                            <p:cond delay="2919"/>
                                          </p:stCondLst>
                                        </p:cTn>
                                        <p:tgtEl>
                                          <p:spTgt spid="2">
                                            <p:txEl>
                                              <p:pRg st="0" end="0"/>
                                            </p:txEl>
                                          </p:spTgt>
                                        </p:tgtEl>
                                      </p:cBhvr>
                                      <p:to x="100000" y="100000"/>
                                    </p:animScale>
                                    <p:animScale>
                                      <p:cBhvr>
                                        <p:cTn id="19" dur="46">
                                          <p:stCondLst>
                                            <p:cond delay="3164"/>
                                          </p:stCondLst>
                                        </p:cTn>
                                        <p:tgtEl>
                                          <p:spTgt spid="2">
                                            <p:txEl>
                                              <p:pRg st="0" end="0"/>
                                            </p:txEl>
                                          </p:spTgt>
                                        </p:tgtEl>
                                      </p:cBhvr>
                                      <p:to x="100000" y="95000"/>
                                    </p:animScale>
                                    <p:animScale>
                                      <p:cBhvr>
                                        <p:cTn id="20" dur="290" decel="50000">
                                          <p:stCondLst>
                                            <p:cond delay="3210"/>
                                          </p:stCondLst>
                                        </p:cTn>
                                        <p:tgtEl>
                                          <p:spTgt spid="2">
                                            <p:txEl>
                                              <p:pRg st="0" end="0"/>
                                            </p:txEl>
                                          </p:spTgt>
                                        </p:tgtEl>
                                      </p:cBhvr>
                                      <p:to x="100000" y="100000"/>
                                    </p:animScale>
                                  </p:childTnLst>
                                </p:cTn>
                              </p:par>
                            </p:childTnLst>
                          </p:cTn>
                        </p:par>
                        <p:par>
                          <p:cTn id="21" fill="hold">
                            <p:stCondLst>
                              <p:cond delay="3500"/>
                            </p:stCondLst>
                            <p:childTnLst>
                              <p:par>
                                <p:cTn id="22" presetID="6"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circle(in)">
                                      <p:cBhvr>
                                        <p:cTn id="24" dur="2250"/>
                                        <p:tgtEl>
                                          <p:spTgt spid="3"/>
                                        </p:tgtEl>
                                      </p:cBhvr>
                                    </p:animEffect>
                                  </p:childTnLst>
                                </p:cTn>
                              </p:par>
                            </p:childTnLst>
                          </p:cTn>
                        </p:par>
                        <p:par>
                          <p:cTn id="25" fill="hold">
                            <p:stCondLst>
                              <p:cond delay="5750"/>
                            </p:stCondLst>
                            <p:childTnLst>
                              <p:par>
                                <p:cTn id="26" presetID="2" presetClass="entr" presetSubtype="4"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000" fill="hold"/>
                                        <p:tgtEl>
                                          <p:spTgt spid="4"/>
                                        </p:tgtEl>
                                        <p:attrNameLst>
                                          <p:attrName>ppt_x</p:attrName>
                                        </p:attrNameLst>
                                      </p:cBhvr>
                                      <p:tavLst>
                                        <p:tav tm="0">
                                          <p:val>
                                            <p:strVal val="#ppt_x"/>
                                          </p:val>
                                        </p:tav>
                                        <p:tav tm="100000">
                                          <p:val>
                                            <p:strVal val="#ppt_x"/>
                                          </p:val>
                                        </p:tav>
                                      </p:tavLst>
                                    </p:anim>
                                    <p:anim calcmode="lin" valueType="num">
                                      <p:cBhvr additive="base">
                                        <p:cTn id="29"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cs typeface="Arial" panose="020B0604020202020204" pitchFamily="34" charset="0"/>
              </a:rPr>
              <a:t>¿Te ha gustado?</a:t>
            </a:r>
            <a:r>
              <a:rPr lang="es-ES" altLang="es-ES" sz="4800">
                <a:solidFill>
                  <a:srgbClr val="000000"/>
                </a:solidFill>
                <a:latin typeface="Kristen ITC" pitchFamily="66" charset="0"/>
                <a:cs typeface="Arial" panose="020B0604020202020204" pitchFamily="34" charset="0"/>
              </a:rPr>
              <a:t> </a:t>
            </a:r>
            <a:br>
              <a:rPr lang="es-ES" altLang="es-ES" sz="4800">
                <a:solidFill>
                  <a:srgbClr val="000000"/>
                </a:solidFill>
                <a:latin typeface="Kristen ITC" pitchFamily="66" charset="0"/>
                <a:cs typeface="Arial" panose="020B0604020202020204" pitchFamily="34" charset="0"/>
              </a:rPr>
            </a:br>
            <a:r>
              <a:rPr lang="es-ES" altLang="es-ES" sz="4400">
                <a:solidFill>
                  <a:srgbClr val="000000"/>
                </a:solidFill>
                <a:latin typeface="Kristen ITC" pitchFamily="66" charset="0"/>
                <a:cs typeface="Arial" panose="020B0604020202020204" pitchFamily="34" charset="0"/>
              </a:rPr>
              <a:t>Puedes ver más entrando </a:t>
            </a:r>
            <a:br>
              <a:rPr lang="es-ES" altLang="es-ES" sz="4400">
                <a:solidFill>
                  <a:srgbClr val="000000"/>
                </a:solidFill>
                <a:latin typeface="Kristen ITC" pitchFamily="66" charset="0"/>
                <a:cs typeface="Arial" panose="020B0604020202020204" pitchFamily="34" charset="0"/>
              </a:rPr>
            </a:br>
            <a:r>
              <a:rPr lang="es-ES" altLang="es-ES" sz="4400" b="1">
                <a:solidFill>
                  <a:srgbClr val="40F903"/>
                </a:solidFill>
                <a:latin typeface="Kristen ITC" pitchFamily="66" charset="0"/>
                <a:cs typeface="Arial" panose="020B0604020202020204" pitchFamily="34" charset="0"/>
                <a:hlinkClick r:id="rId5"/>
              </a:rPr>
              <a:t>Aquí</a:t>
            </a:r>
            <a:endParaRPr lang="es-ES" altLang="es-ES" sz="4400" b="1">
              <a:solidFill>
                <a:srgbClr val="40F903"/>
              </a:solidFill>
              <a:latin typeface="Kristen ITC"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cs typeface="Arial" panose="020B0604020202020204" pitchFamily="34"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9728816"/>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348</Words>
  <Application>Microsoft Office PowerPoint</Application>
  <PresentationFormat>Panorámica</PresentationFormat>
  <Paragraphs>8</Paragraphs>
  <Slides>5</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vt:i4>
      </vt:variant>
    </vt:vector>
  </HeadingPairs>
  <TitlesOfParts>
    <vt:vector size="12" baseType="lpstr">
      <vt:lpstr>Arial</vt:lpstr>
      <vt:lpstr>Calibri</vt:lpstr>
      <vt:lpstr>Calibri Light</vt:lpstr>
      <vt:lpstr>Comic Sans MS</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5</cp:revision>
  <dcterms:created xsi:type="dcterms:W3CDTF">2018-06-26T21:03:54Z</dcterms:created>
  <dcterms:modified xsi:type="dcterms:W3CDTF">2018-06-26T21:33:19Z</dcterms:modified>
</cp:coreProperties>
</file>