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17"/>
  </p:notesMasterIdLst>
  <p:sldIdLst>
    <p:sldId id="359" r:id="rId3"/>
    <p:sldId id="361" r:id="rId4"/>
    <p:sldId id="360" r:id="rId5"/>
    <p:sldId id="362" r:id="rId6"/>
    <p:sldId id="363" r:id="rId7"/>
    <p:sldId id="364" r:id="rId8"/>
    <p:sldId id="365" r:id="rId9"/>
    <p:sldId id="366" r:id="rId10"/>
    <p:sldId id="367" r:id="rId11"/>
    <p:sldId id="368" r:id="rId12"/>
    <p:sldId id="369" r:id="rId13"/>
    <p:sldId id="370" r:id="rId14"/>
    <p:sldId id="371" r:id="rId15"/>
    <p:sldId id="372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jhLYPMLtEQhUTBXPSWxkw" hashData="837eigsI4czQBpuEw8kFpqYtd0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8003D0E-6FCA-4118-820B-95AD4B550664}" type="datetimeFigureOut">
              <a:rPr lang="es-ES"/>
              <a:pPr>
                <a:defRPr/>
              </a:pPr>
              <a:t>12/03/2014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5C4AF1B-01FF-47EF-A6D4-BD86A28F50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CFC4534-0458-4A3E-BDCB-EC2AC0DCA654}" type="slidenum">
              <a:rPr lang="es-ES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C7B7B-7B8C-4136-8E4D-EC3101C7B8D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E7313-DAFC-4F92-97CC-1AB13DF89CC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18002-3D14-4C90-BFF9-B974CFF1E31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50F73-A76B-48C9-8BCD-A4158BFEE80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48AD9-3780-432A-BC2E-548875AB55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BFF56-1EFD-4F61-958C-BB1A7E39D2B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7B213-62EE-45F9-8793-0281A88FE2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4D04D-A910-41F5-B099-5CC047B50E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F5089-AC63-4714-8D84-4AB94114BC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358E0-9A49-4967-9465-F65DD9BFE3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20110-37FF-4E4A-9996-347A9A5AA0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4729D-20A7-482A-A673-6A6C60C78E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7A00"/>
            </a:gs>
            <a:gs pos="45000">
              <a:srgbClr val="FF7A00"/>
            </a:gs>
            <a:gs pos="70000">
              <a:srgbClr val="FF0300"/>
            </a:gs>
            <a:gs pos="99001">
              <a:srgbClr val="FFC0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DDA6DBF-0FF4-44DE-9AAD-94E902CB4C1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C96157B-7B8E-4EDA-B305-79726AF9DF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3.png"/><Relationship Id="rId7" Type="http://schemas.openxmlformats.org/officeDocument/2006/relationships/image" Target="../media/image1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1_4_37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3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8054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857752" y="6334780"/>
            <a:ext cx="3571868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</p:spTree>
  </p:cSld>
  <p:clrMapOvr>
    <a:masterClrMapping/>
  </p:clrMapOvr>
  <p:transition advTm="10000">
    <p:sndAc>
      <p:stSnd loop="1">
        <p:snd r:embed="rId2" name="109 los pequeniques - palomitas de mai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mqdefault.jpg"/>
          <p:cNvPicPr>
            <a:picLocks noChangeAspect="1" noChangeArrowheads="1"/>
          </p:cNvPicPr>
          <p:nvPr/>
        </p:nvPicPr>
        <p:blipFill>
          <a:blip r:embed="rId2"/>
          <a:srcRect l="4396" r="4395"/>
          <a:stretch>
            <a:fillRect/>
          </a:stretch>
        </p:blipFill>
        <p:spPr bwMode="auto">
          <a:xfrm>
            <a:off x="928688" y="428625"/>
            <a:ext cx="7169150" cy="4429125"/>
          </a:xfrm>
          <a:prstGeom prst="rect">
            <a:avLst/>
          </a:prstGeom>
          <a:noFill/>
          <a:ln w="50800">
            <a:solidFill>
              <a:schemeClr val="tx1"/>
            </a:solidFill>
            <a:prstDash val="dash"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714375" y="5143500"/>
            <a:ext cx="764381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i="1">
                <a:latin typeface="Cooper Black" pitchFamily="18" charset="0"/>
              </a:rPr>
              <a:t>Erase un labrador tan pobre, tan pobre, que ni siquiera poseía una vaca. Era el más</a:t>
            </a:r>
          </a:p>
          <a:p>
            <a:pPr algn="ctr"/>
            <a:r>
              <a:rPr lang="es-ES" i="1">
                <a:latin typeface="Cooper Black" pitchFamily="18" charset="0"/>
              </a:rPr>
              <a:t>pobre de la aldea. Y resulta que un día, trabajando en el campo y lamentándose de su</a:t>
            </a:r>
          </a:p>
          <a:p>
            <a:pPr algn="ctr"/>
            <a:r>
              <a:rPr lang="es-ES" i="1">
                <a:latin typeface="Cooper Black" pitchFamily="18" charset="0"/>
              </a:rPr>
              <a:t>suerte, apareció un enanito que le dijo:</a:t>
            </a:r>
          </a:p>
        </p:txBody>
      </p:sp>
      <p:sp>
        <p:nvSpPr>
          <p:cNvPr id="4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la-gallina-de-los-huevos-de-oro-2.jpg"/>
          <p:cNvPicPr>
            <a:picLocks noChangeAspect="1" noChangeArrowheads="1"/>
          </p:cNvPicPr>
          <p:nvPr/>
        </p:nvPicPr>
        <p:blipFill>
          <a:blip r:embed="rId2"/>
          <a:srcRect r="50781" b="50516"/>
          <a:stretch>
            <a:fillRect/>
          </a:stretch>
        </p:blipFill>
        <p:spPr bwMode="auto">
          <a:xfrm>
            <a:off x="0" y="0"/>
            <a:ext cx="9144000" cy="696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14290"/>
            <a:ext cx="3200393" cy="463825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642938" y="5000625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i="1">
                <a:latin typeface="Cooper Black" pitchFamily="18" charset="0"/>
              </a:rPr>
              <a:t>Buen hombre, he oído tus lamentaciones y voy a hacer que tu fortuna cambie. Toma</a:t>
            </a:r>
          </a:p>
          <a:p>
            <a:pPr algn="ctr"/>
            <a:r>
              <a:rPr lang="es-ES" i="1">
                <a:latin typeface="Cooper Black" pitchFamily="18" charset="0"/>
              </a:rPr>
              <a:t>esta gallina; es tan maravillosa que todos los días pone un huevo de oro.</a:t>
            </a:r>
          </a:p>
        </p:txBody>
      </p:sp>
      <p:sp>
        <p:nvSpPr>
          <p:cNvPr id="4" name="Rectangle 1"/>
          <p:cNvSpPr/>
          <p:nvPr/>
        </p:nvSpPr>
        <p:spPr>
          <a:xfrm>
            <a:off x="642938" y="642938"/>
            <a:ext cx="7643812" cy="5357812"/>
          </a:xfrm>
          <a:prstGeom prst="rect">
            <a:avLst/>
          </a:prstGeom>
          <a:solidFill>
            <a:srgbClr val="FFFF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La%20gallina%20de%20los%20huevos%20de%20o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5214938" y="428625"/>
            <a:ext cx="3500437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i="1">
                <a:latin typeface="Cooper Black" pitchFamily="18" charset="0"/>
              </a:rPr>
              <a:t>El enanito desapareció sin más ni más y el labrador llevó la gallina a su corral. Al día</a:t>
            </a:r>
          </a:p>
          <a:p>
            <a:pPr algn="r"/>
            <a:r>
              <a:rPr lang="es-ES" i="1">
                <a:latin typeface="Cooper Black" pitchFamily="18" charset="0"/>
              </a:rPr>
              <a:t>siguiente, ¡oh sorpresa!, encontró un huevo de oro. Lo puso en una cestita y se fue con</a:t>
            </a:r>
          </a:p>
          <a:p>
            <a:pPr algn="r"/>
            <a:r>
              <a:rPr lang="es-ES" i="1">
                <a:latin typeface="Cooper Black" pitchFamily="18" charset="0"/>
              </a:rPr>
              <a:t>ella a la ciudad, donde vendió el huevo por un alto precio.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fabulasparaninos-esopo-la-gallina-de-los-huevos-de-or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la-gallina-de-los-huevos-de-o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4214813" y="642938"/>
            <a:ext cx="45720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i="1">
                <a:solidFill>
                  <a:schemeClr val="bg1"/>
                </a:solidFill>
                <a:latin typeface="Cooper Black" pitchFamily="18" charset="0"/>
              </a:rPr>
              <a:t>Al día siguiente, loco de alegría, encontró otro huevo de oro. ¡Por fin la fortuna había</a:t>
            </a:r>
          </a:p>
          <a:p>
            <a:pPr algn="ctr"/>
            <a:r>
              <a:rPr lang="es-ES" i="1">
                <a:solidFill>
                  <a:schemeClr val="bg1"/>
                </a:solidFill>
                <a:latin typeface="Cooper Black" pitchFamily="18" charset="0"/>
              </a:rPr>
              <a:t>entrado a su casa! Todos los días tenía un nuevo huevo.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La gallina de los huevos de oro - Fabula 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goldenegg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4000500" y="428625"/>
            <a:ext cx="47863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i="1">
                <a:solidFill>
                  <a:schemeClr val="bg1"/>
                </a:solidFill>
                <a:latin typeface="Cooper Black" pitchFamily="18" charset="0"/>
              </a:rPr>
              <a:t>Fue así que poco a poco, con el producto de la venta de los huevos, fue convirtiéndose</a:t>
            </a:r>
          </a:p>
          <a:p>
            <a:pPr algn="r"/>
            <a:r>
              <a:rPr lang="es-ES" i="1">
                <a:solidFill>
                  <a:schemeClr val="bg1"/>
                </a:solidFill>
                <a:latin typeface="Cooper Black" pitchFamily="18" charset="0"/>
              </a:rPr>
              <a:t>en el hombre más rico de la comarca. Sin embargo, una insensata avaricia hizo presa su</a:t>
            </a:r>
          </a:p>
          <a:p>
            <a:pPr algn="r"/>
            <a:r>
              <a:rPr lang="es-ES" i="1">
                <a:solidFill>
                  <a:schemeClr val="bg1"/>
                </a:solidFill>
                <a:latin typeface="Cooper Black" pitchFamily="18" charset="0"/>
              </a:rPr>
              <a:t>corazón y pensó: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fabulasparaninos-esopo-la-gallina-de-los-huevos-de-or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357188" y="285750"/>
            <a:ext cx="3357562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>
                <a:latin typeface="Cooper Black" pitchFamily="18" charset="0"/>
              </a:rPr>
              <a:t>“¿Por qué esperar a que cada día la gallina ponga un huevo? Mejor la mato y descubriré</a:t>
            </a:r>
          </a:p>
          <a:p>
            <a:r>
              <a:rPr lang="es-ES" i="1">
                <a:latin typeface="Cooper Black" pitchFamily="18" charset="0"/>
              </a:rPr>
              <a:t>la mina de oro que lleva dentro”.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la-gallina-de-los-huevos-de-oro-2.jpg"/>
          <p:cNvPicPr>
            <a:picLocks noChangeAspect="1" noChangeArrowheads="1"/>
          </p:cNvPicPr>
          <p:nvPr/>
        </p:nvPicPr>
        <p:blipFill>
          <a:blip r:embed="rId3"/>
          <a:srcRect l="53125" b="494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500063" y="285750"/>
            <a:ext cx="3214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>
                <a:latin typeface="Cooper Black" pitchFamily="18" charset="0"/>
              </a:rPr>
              <a:t>Y así lo hizo, pero en el interior de la gallina no encontró ninguna mina. 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la-gallina-de-los-huevos-de-oro-2.jpg"/>
          <p:cNvPicPr>
            <a:picLocks noChangeAspect="1" noChangeArrowheads="1"/>
          </p:cNvPicPr>
          <p:nvPr/>
        </p:nvPicPr>
        <p:blipFill>
          <a:blip r:embed="rId2"/>
          <a:srcRect l="17188" t="53609" r="18750"/>
          <a:stretch>
            <a:fillRect/>
          </a:stretch>
        </p:blipFill>
        <p:spPr bwMode="auto">
          <a:xfrm>
            <a:off x="0" y="-285750"/>
            <a:ext cx="911225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285750" y="5286375"/>
            <a:ext cx="3786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>
                <a:latin typeface="Cooper Black" pitchFamily="18" charset="0"/>
              </a:rPr>
              <a:t>A causa de la</a:t>
            </a:r>
          </a:p>
          <a:p>
            <a:r>
              <a:rPr lang="es-ES" i="1">
                <a:latin typeface="Cooper Black" pitchFamily="18" charset="0"/>
              </a:rPr>
              <a:t>avaricia tan desmedida que tuvo, este tonto aldeano malogró la fortuna que tenía.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3 Rectángulo"/>
          <p:cNvSpPr>
            <a:spLocks noChangeArrowheads="1"/>
          </p:cNvSpPr>
          <p:nvPr/>
        </p:nvSpPr>
        <p:spPr bwMode="auto">
          <a:xfrm>
            <a:off x="1357313" y="1000125"/>
            <a:ext cx="6072187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5400" b="1" i="1">
                <a:latin typeface="Cooper Black" pitchFamily="18" charset="0"/>
              </a:rPr>
              <a:t>Moraleja</a:t>
            </a:r>
          </a:p>
          <a:p>
            <a:pPr algn="ctr"/>
            <a:endParaRPr lang="es-ES" sz="5400" i="1">
              <a:latin typeface="Cooper Black" pitchFamily="18" charset="0"/>
            </a:endParaRPr>
          </a:p>
          <a:p>
            <a:pPr algn="ctr"/>
            <a:r>
              <a:rPr lang="es-ES" sz="3200" i="1">
                <a:latin typeface="Cooper Black" pitchFamily="18" charset="0"/>
              </a:rPr>
              <a:t>Nunca destruyas por ninguna razón,</a:t>
            </a:r>
          </a:p>
          <a:p>
            <a:pPr algn="ctr"/>
            <a:r>
              <a:rPr lang="es-ES" sz="3200" i="1">
                <a:latin typeface="Cooper Black" pitchFamily="18" charset="0"/>
              </a:rPr>
              <a:t>lo que buenamente has adquirido, y te está proveyendo de bienestar.</a:t>
            </a:r>
          </a:p>
          <a:p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pic>
        <p:nvPicPr>
          <p:cNvPr id="14339" name="Picture 2" descr="C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714876" y="5929330"/>
            <a:ext cx="29081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5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6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60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0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gallina de los huevos de or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gallina de los huevos de oro</Template>
  <TotalTime>2</TotalTime>
  <Words>336</Words>
  <Application>Microsoft Office PowerPoint</Application>
  <PresentationFormat>Presentación en pantalla (4:3)</PresentationFormat>
  <Paragraphs>41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la gallina de los huevos de oro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2014-03-12T15:23:39Z</dcterms:created>
  <dcterms:modified xsi:type="dcterms:W3CDTF">2014-03-12T15:26:07Z</dcterms:modified>
</cp:coreProperties>
</file>