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6" r:id="rId3"/>
    <p:sldId id="256" r:id="rId4"/>
    <p:sldId id="257" r:id="rId5"/>
    <p:sldId id="258" r:id="rId6"/>
    <p:sldId id="259" r:id="rId7"/>
    <p:sldId id="260" r:id="rId8"/>
    <p:sldId id="261" r:id="rId9"/>
    <p:sldId id="262" r:id="rId10"/>
    <p:sldId id="263" r:id="rId11"/>
    <p:sldId id="264" r:id="rId12"/>
    <p:sldId id="265" r:id="rId1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26CD"/>
    <a:srgbClr val="EDE5EB"/>
    <a:srgbClr val="FDFE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51" d="100"/>
          <a:sy n="51" d="100"/>
        </p:scale>
        <p:origin x="66"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8E12C1E7-92F3-44A7-943A-72DC86D4DF89}" type="datetimeFigureOut">
              <a:rPr lang="es-ES" smtClean="0"/>
              <a:t>13/04/2017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376641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E12C1E7-92F3-44A7-943A-72DC86D4DF89}" type="datetimeFigureOut">
              <a:rPr lang="es-ES" smtClean="0"/>
              <a:t>13/04/2017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2193670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E12C1E7-92F3-44A7-943A-72DC86D4DF89}" type="datetimeFigureOut">
              <a:rPr lang="es-ES" smtClean="0"/>
              <a:t>13/04/2017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4270731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8E12C1E7-92F3-44A7-943A-72DC86D4DF89}" type="datetimeFigureOut">
              <a:rPr lang="es-ES" smtClean="0"/>
              <a:t>13/04/2017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2508008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8E12C1E7-92F3-44A7-943A-72DC86D4DF89}" type="datetimeFigureOut">
              <a:rPr lang="es-ES" smtClean="0"/>
              <a:t>13/04/2017</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2721994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8E12C1E7-92F3-44A7-943A-72DC86D4DF89}" type="datetimeFigureOut">
              <a:rPr lang="es-ES" smtClean="0"/>
              <a:t>13/04/2017</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3518667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E12C1E7-92F3-44A7-943A-72DC86D4DF89}" type="datetimeFigureOut">
              <a:rPr lang="es-ES" smtClean="0"/>
              <a:t>13/04/2017</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1151709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E12C1E7-92F3-44A7-943A-72DC86D4DF89}" type="datetimeFigureOut">
              <a:rPr lang="es-ES" smtClean="0"/>
              <a:t>13/04/2017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895636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E12C1E7-92F3-44A7-943A-72DC86D4DF89}" type="datetimeFigureOut">
              <a:rPr lang="es-ES" smtClean="0"/>
              <a:t>13/04/2017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3221439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E12C1E7-92F3-44A7-943A-72DC86D4DF89}" type="datetimeFigureOut">
              <a:rPr lang="es-ES" smtClean="0"/>
              <a:t>13/04/2017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1549577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E12C1E7-92F3-44A7-943A-72DC86D4DF89}" type="datetimeFigureOut">
              <a:rPr lang="es-ES" smtClean="0"/>
              <a:t>13/04/2017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D11088C9-5CC2-4DA9-9313-B76B981D0CA8}" type="slidenum">
              <a:rPr lang="es-ES" smtClean="0"/>
              <a:t>‹Nº›</a:t>
            </a:fld>
            <a:endParaRPr lang="es-ES"/>
          </a:p>
        </p:txBody>
      </p:sp>
    </p:spTree>
    <p:extLst>
      <p:ext uri="{BB962C8B-B14F-4D97-AF65-F5344CB8AC3E}">
        <p14:creationId xmlns:p14="http://schemas.microsoft.com/office/powerpoint/2010/main" val="3558818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97391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12C1E7-92F3-44A7-943A-72DC86D4DF89}" type="datetimeFigureOut">
              <a:rPr lang="es-ES" smtClean="0"/>
              <a:t>13/04/2017</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1088C9-5CC2-4DA9-9313-B76B981D0CA8}" type="slidenum">
              <a:rPr lang="es-ES" smtClean="0"/>
              <a:t>‹Nº›</a:t>
            </a:fld>
            <a:endParaRPr lang="es-ES"/>
          </a:p>
        </p:txBody>
      </p:sp>
    </p:spTree>
    <p:extLst>
      <p:ext uri="{BB962C8B-B14F-4D97-AF65-F5344CB8AC3E}">
        <p14:creationId xmlns:p14="http://schemas.microsoft.com/office/powerpoint/2010/main" val="15278233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05713637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18.png"/><Relationship Id="rId18" Type="http://schemas.openxmlformats.org/officeDocument/2006/relationships/image" Target="../media/image2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4.png"/><Relationship Id="rId11" Type="http://schemas.openxmlformats.org/officeDocument/2006/relationships/image" Target="../media/image17.png"/><Relationship Id="rId5" Type="http://schemas.openxmlformats.org/officeDocument/2006/relationships/hyperlink" Target="http://www.mispps.com/" TargetMode="External"/><Relationship Id="rId15" Type="http://schemas.openxmlformats.org/officeDocument/2006/relationships/image" Target="../media/image19.png"/><Relationship Id="rId10" Type="http://schemas.openxmlformats.org/officeDocument/2006/relationships/hyperlink" Target="https://www.facebook.com/mispps" TargetMode="External"/><Relationship Id="rId4" Type="http://schemas.openxmlformats.org/officeDocument/2006/relationships/image" Target="../media/image13.png"/><Relationship Id="rId9" Type="http://schemas.openxmlformats.org/officeDocument/2006/relationships/image" Target="../media/image1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4941" y="2013591"/>
            <a:ext cx="6602505" cy="4360145"/>
          </a:xfrm>
          <a:prstGeom prst="rect">
            <a:avLst/>
          </a:prstGeom>
          <a:ln>
            <a:noFill/>
          </a:ln>
          <a:effectLst>
            <a:softEdge rad="112500"/>
          </a:effectLst>
        </p:spPr>
      </p:pic>
      <p:sp>
        <p:nvSpPr>
          <p:cNvPr id="5" name="CuadroTexto 4"/>
          <p:cNvSpPr txBox="1"/>
          <p:nvPr/>
        </p:nvSpPr>
        <p:spPr>
          <a:xfrm>
            <a:off x="1183341" y="336176"/>
            <a:ext cx="9184341" cy="923330"/>
          </a:xfrm>
          <a:prstGeom prst="rect">
            <a:avLst/>
          </a:prstGeom>
          <a:noFill/>
        </p:spPr>
        <p:txBody>
          <a:bodyPr wrap="square" rtlCol="0">
            <a:spAutoFit/>
          </a:bodyPr>
          <a:lstStyle/>
          <a:p>
            <a:pPr algn="ctr"/>
            <a:r>
              <a:rPr lang="es-ES" sz="5400" dirty="0" smtClean="0">
                <a:solidFill>
                  <a:schemeClr val="accent5">
                    <a:lumMod val="75000"/>
                  </a:schemeClr>
                </a:solidFill>
                <a:latin typeface="Algerian" panose="04020705040A02060702" pitchFamily="82" charset="0"/>
              </a:rPr>
              <a:t>La Bella Durmiente</a:t>
            </a:r>
            <a:endParaRPr lang="es-ES" sz="5400" dirty="0">
              <a:solidFill>
                <a:schemeClr val="accent5">
                  <a:lumMod val="75000"/>
                </a:schemeClr>
              </a:solidFill>
              <a:latin typeface="Algerian" panose="04020705040A02060702" pitchFamily="82" charset="0"/>
            </a:endParaRPr>
          </a:p>
        </p:txBody>
      </p:sp>
    </p:spTree>
    <p:extLst>
      <p:ext uri="{BB962C8B-B14F-4D97-AF65-F5344CB8AC3E}">
        <p14:creationId xmlns:p14="http://schemas.microsoft.com/office/powerpoint/2010/main" val="8300729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loop="1">
            <p:snd r:embed="rId2" name="relajante para ninos.wav"/>
          </p:stSnd>
        </p:sndAc>
      </p:transition>
    </mc:Choice>
    <mc:Fallback>
      <p:transition spd="slow">
        <p:fade/>
        <p:sndAc>
          <p:stSnd loop="1">
            <p:snd r:embed="rId2" name="relajante para nin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6"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10000">
              <a:srgbClr val="7030A0"/>
            </a:gs>
            <a:gs pos="49000">
              <a:schemeClr val="accent1">
                <a:lumMod val="45000"/>
                <a:lumOff val="55000"/>
              </a:schemeClr>
            </a:gs>
            <a:gs pos="6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270456" y="1326524"/>
            <a:ext cx="7598536" cy="3046988"/>
          </a:xfrm>
          <a:prstGeom prst="rect">
            <a:avLst/>
          </a:prstGeom>
          <a:noFill/>
        </p:spPr>
        <p:txBody>
          <a:bodyPr wrap="square" rtlCol="0">
            <a:spAutoFit/>
          </a:bodyPr>
          <a:lstStyle/>
          <a:p>
            <a:r>
              <a:rPr lang="es-ES" sz="3200" b="1" dirty="0" smtClean="0">
                <a:latin typeface="Bradley Hand ITC" panose="03070402050302030203" pitchFamily="66" charset="0"/>
              </a:rPr>
              <a:t> Érase una vez un rey y una reina que aunque vivían felices en su castillo ansiaban día tras día tener un hijo. Un día, estaba la Reina bañándose en el río cuando una rana que oyó sus plegarias le dijo.</a:t>
            </a:r>
            <a:endParaRPr lang="es-ES" sz="3200" b="1" dirty="0">
              <a:latin typeface="Bradley Hand ITC" panose="03070402050302030203" pitchFamily="66"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03618" y="3090734"/>
            <a:ext cx="2224763" cy="3767266"/>
          </a:xfrm>
          <a:prstGeom prst="rect">
            <a:avLst/>
          </a:prstGeom>
        </p:spPr>
      </p:pic>
    </p:spTree>
    <p:extLst>
      <p:ext uri="{BB962C8B-B14F-4D97-AF65-F5344CB8AC3E}">
        <p14:creationId xmlns:p14="http://schemas.microsoft.com/office/powerpoint/2010/main" val="31638861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par>
                          <p:cTn id="8" fill="hold">
                            <p:stCondLst>
                              <p:cond delay="1500"/>
                            </p:stCondLst>
                            <p:childTnLst>
                              <p:par>
                                <p:cTn id="9" presetID="45"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anim calcmode="lin" valueType="num">
                                      <p:cBhvr>
                                        <p:cTn id="12" dur="2000" fill="hold"/>
                                        <p:tgtEl>
                                          <p:spTgt spid="5"/>
                                        </p:tgtEl>
                                        <p:attrNameLst>
                                          <p:attrName>ppt_w</p:attrName>
                                        </p:attrNameLst>
                                      </p:cBhvr>
                                      <p:tavLst>
                                        <p:tav tm="0" fmla="#ppt_w*sin(2.5*pi*$)">
                                          <p:val>
                                            <p:fltVal val="0"/>
                                          </p:val>
                                        </p:tav>
                                        <p:tav tm="100000">
                                          <p:val>
                                            <p:fltVal val="1"/>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29500">
              <a:schemeClr val="accent6">
                <a:lumMod val="60000"/>
                <a:lumOff val="40000"/>
              </a:schemeClr>
            </a:gs>
            <a:gs pos="79000">
              <a:schemeClr val="accent6">
                <a:lumMod val="20000"/>
                <a:lumOff val="80000"/>
              </a:schemeClr>
            </a:gs>
            <a:gs pos="100000">
              <a:schemeClr val="accent6">
                <a:lumMod val="20000"/>
                <a:lumOff val="80000"/>
              </a:schemeClr>
            </a:gs>
            <a:gs pos="62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1260764" y="1911927"/>
            <a:ext cx="4752109" cy="1815882"/>
          </a:xfrm>
          <a:prstGeom prst="rect">
            <a:avLst/>
          </a:prstGeom>
          <a:noFill/>
        </p:spPr>
        <p:txBody>
          <a:bodyPr wrap="square" rtlCol="0">
            <a:spAutoFit/>
          </a:bodyPr>
          <a:lstStyle/>
          <a:p>
            <a:r>
              <a:rPr lang="es-ES" sz="2800" b="1" dirty="0" smtClean="0">
                <a:latin typeface="Bradley Hand ITC" panose="03070402050302030203" pitchFamily="66" charset="0"/>
              </a:rPr>
              <a:t>- Mi Reina, muy pronto veréis cumplido vuestro deseo. En menos de un año daréis a luz a una niña.</a:t>
            </a:r>
            <a:endParaRPr lang="es-ES" sz="2800" b="1" dirty="0">
              <a:latin typeface="Bradley Hand ITC" panose="03070402050302030203" pitchFamily="66" charset="0"/>
            </a:endParaRPr>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25491" y="671946"/>
            <a:ext cx="5153890" cy="5153890"/>
          </a:xfrm>
          <a:prstGeom prst="rect">
            <a:avLst/>
          </a:prstGeom>
        </p:spPr>
      </p:pic>
    </p:spTree>
    <p:extLst>
      <p:ext uri="{BB962C8B-B14F-4D97-AF65-F5344CB8AC3E}">
        <p14:creationId xmlns:p14="http://schemas.microsoft.com/office/powerpoint/2010/main" val="7284065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500"/>
                                        <p:tgtEl>
                                          <p:spTgt spid="5"/>
                                        </p:tgtEl>
                                      </p:cBhvr>
                                    </p:animEffect>
                                  </p:childTnLst>
                                </p:cTn>
                              </p:par>
                            </p:childTnLst>
                          </p:cTn>
                        </p:par>
                        <p:par>
                          <p:cTn id="8" fill="hold">
                            <p:stCondLst>
                              <p:cond delay="2500"/>
                            </p:stCondLst>
                            <p:childTnLst>
                              <p:par>
                                <p:cTn id="9" presetID="31"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 calcmode="lin" valueType="num">
                                      <p:cBhvr>
                                        <p:cTn id="13" dur="2000" fill="hold"/>
                                        <p:tgtEl>
                                          <p:spTgt spid="4"/>
                                        </p:tgtEl>
                                        <p:attrNameLst>
                                          <p:attrName>style.rotation</p:attrName>
                                        </p:attrNameLst>
                                      </p:cBhvr>
                                      <p:tavLst>
                                        <p:tav tm="0">
                                          <p:val>
                                            <p:fltVal val="90"/>
                                          </p:val>
                                        </p:tav>
                                        <p:tav tm="100000">
                                          <p:val>
                                            <p:fltVal val="0"/>
                                          </p:val>
                                        </p:tav>
                                      </p:tavLst>
                                    </p:anim>
                                    <p:animEffect transition="in" filter="fade">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79000">
              <a:srgbClr val="7030A0"/>
            </a:gs>
            <a:gs pos="38036">
              <a:schemeClr val="accent4">
                <a:lumMod val="40000"/>
                <a:lumOff val="60000"/>
              </a:schemeClr>
            </a:gs>
            <a:gs pos="0">
              <a:schemeClr val="accent1">
                <a:lumMod val="5000"/>
                <a:lumOff val="95000"/>
              </a:schemeClr>
            </a:gs>
            <a:gs pos="74000">
              <a:schemeClr val="accent1">
                <a:lumMod val="45000"/>
                <a:lumOff val="55000"/>
              </a:schemeClr>
            </a:gs>
            <a:gs pos="0">
              <a:schemeClr val="accent1">
                <a:lumMod val="45000"/>
                <a:lumOff val="55000"/>
              </a:schemeClr>
            </a:gs>
            <a:gs pos="100000">
              <a:schemeClr val="accent2">
                <a:lumMod val="40000"/>
                <a:lumOff val="60000"/>
              </a:schemeClr>
            </a:gs>
          </a:gsLst>
          <a:lin ang="5400000" scaled="1"/>
        </a:gra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90052" y="2373073"/>
            <a:ext cx="6586257" cy="4484927"/>
          </a:xfrm>
          <a:prstGeom prst="rect">
            <a:avLst/>
          </a:prstGeom>
          <a:ln>
            <a:noFill/>
          </a:ln>
          <a:effectLst>
            <a:softEdge rad="112500"/>
          </a:effectLst>
        </p:spPr>
      </p:pic>
      <p:sp>
        <p:nvSpPr>
          <p:cNvPr id="4" name="CuadroTexto 3"/>
          <p:cNvSpPr txBox="1"/>
          <p:nvPr/>
        </p:nvSpPr>
        <p:spPr>
          <a:xfrm>
            <a:off x="4890052" y="490330"/>
            <a:ext cx="6652591" cy="3139321"/>
          </a:xfrm>
          <a:prstGeom prst="rect">
            <a:avLst/>
          </a:prstGeom>
          <a:noFill/>
        </p:spPr>
        <p:txBody>
          <a:bodyPr wrap="square" rtlCol="0">
            <a:spAutoFit/>
          </a:bodyPr>
          <a:lstStyle/>
          <a:p>
            <a:endParaRPr lang="es-ES" b="1" dirty="0">
              <a:latin typeface="Comic Sans MS" panose="030F0702030302020204" pitchFamily="66" charset="0"/>
            </a:endParaRPr>
          </a:p>
          <a:p>
            <a:r>
              <a:rPr lang="es-ES" b="1" dirty="0">
                <a:latin typeface="Comic Sans MS" panose="030F0702030302020204" pitchFamily="66" charset="0"/>
              </a:rPr>
              <a:t>Al cabo de un año se cumplió el pronóstico y la Reina </a:t>
            </a:r>
            <a:r>
              <a:rPr lang="es-ES" b="1" dirty="0" err="1">
                <a:latin typeface="Comic Sans MS" panose="030F0702030302020204" pitchFamily="66" charset="0"/>
              </a:rPr>
              <a:t>dió</a:t>
            </a:r>
            <a:r>
              <a:rPr lang="es-ES" b="1" dirty="0">
                <a:latin typeface="Comic Sans MS" panose="030F0702030302020204" pitchFamily="66" charset="0"/>
              </a:rPr>
              <a:t> a luz a una bella princesita. Ella y su marido, el Rey, estaban tan contentos que quisieron celebrar una gran fiesta en honor a su primogénita. A ella acudió todo el Reino, incluidas las hadas, a quien el Rey quiso invitar expresamente para que otorgaran nobles virtudes a su hija. Pero sucedió que las hadas del reino eran trece, y el Rey tenía sólo doce platos de oro, por lo que tuvo que dejar de invitar a una de ellas. Pero el soberano no le dio importancia a este hecho.</a:t>
            </a:r>
          </a:p>
        </p:txBody>
      </p:sp>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3704" y="1938323"/>
            <a:ext cx="2617330" cy="338265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18157851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43"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225"/>
                                        <p:tgtEl>
                                          <p:spTgt spid="4"/>
                                        </p:tgtEl>
                                      </p:cBhvr>
                                    </p:animEffect>
                                    <p:anim calcmode="lin" valueType="num">
                                      <p:cBhvr>
                                        <p:cTn id="25" dur="900" fill="hold"/>
                                        <p:tgtEl>
                                          <p:spTgt spid="4"/>
                                        </p:tgtEl>
                                        <p:attrNameLst>
                                          <p:attrName>ppt_x</p:attrName>
                                        </p:attrNameLst>
                                      </p:cBhvr>
                                      <p:tavLst>
                                        <p:tav tm="0">
                                          <p:val>
                                            <p:strVal val="#ppt_x"/>
                                          </p:val>
                                        </p:tav>
                                        <p:tav tm="100000">
                                          <p:val>
                                            <p:strVal val="#ppt_x"/>
                                          </p:val>
                                        </p:tav>
                                      </p:tavLst>
                                    </p:anim>
                                    <p:anim calcmode="lin" valueType="num">
                                      <p:cBhvr>
                                        <p:cTn id="26" dur="900" fill="hold"/>
                                        <p:tgtEl>
                                          <p:spTgt spid="4"/>
                                        </p:tgtEl>
                                        <p:attrNameLst>
                                          <p:attrName>ppt_y</p:attrName>
                                        </p:attrNameLst>
                                      </p:cBhvr>
                                      <p:tavLst>
                                        <p:tav tm="0">
                                          <p:val>
                                            <p:strVal val="#ppt_y+0.31"/>
                                          </p:val>
                                        </p:tav>
                                        <p:tav tm="100000">
                                          <p:val>
                                            <p:strVal val="#ppt_y+0.31"/>
                                          </p:val>
                                        </p:tav>
                                      </p:tavLst>
                                    </p:anim>
                                    <p:anim calcmode="lin" valueType="num">
                                      <p:cBhvr>
                                        <p:cTn id="27" dur="1350" decel="50000" fill="hold">
                                          <p:stCondLst>
                                            <p:cond delay="9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1350" decel="50000" fill="hold">
                                          <p:stCondLst>
                                            <p:cond delay="9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85000">
              <a:schemeClr val="accent1">
                <a:lumMod val="45000"/>
                <a:lumOff val="55000"/>
              </a:schemeClr>
            </a:gs>
            <a:gs pos="45000">
              <a:schemeClr val="accent1"/>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4231341" y="394447"/>
            <a:ext cx="7960659" cy="3416320"/>
          </a:xfrm>
          <a:prstGeom prst="rect">
            <a:avLst/>
          </a:prstGeom>
          <a:noFill/>
        </p:spPr>
        <p:txBody>
          <a:bodyPr wrap="square" rtlCol="0">
            <a:spAutoFit/>
          </a:bodyPr>
          <a:lstStyle/>
          <a:p>
            <a:r>
              <a:rPr lang="es-ES" sz="2400" b="1" dirty="0">
                <a:latin typeface="Comic Sans MS" panose="030F0702030302020204" pitchFamily="66" charset="0"/>
              </a:rPr>
              <a:t>Al terminar el banquete cada hada regaló un don a la princesita. La primera le otorgó virtud; la segunda, belleza; la tercera, riqueza.. Pero cuando ya sólo quedaba la última hada por otorgar su virtud, apareció muy enfadada el hada que no había sido invitada y dijo:</a:t>
            </a:r>
          </a:p>
          <a:p>
            <a:endParaRPr lang="es-ES" sz="2400" b="1" dirty="0">
              <a:latin typeface="Comic Sans MS" panose="030F0702030302020204" pitchFamily="66" charset="0"/>
            </a:endParaRPr>
          </a:p>
          <a:p>
            <a:r>
              <a:rPr lang="es-ES" sz="2400" b="1" dirty="0">
                <a:latin typeface="Comic Sans MS" panose="030F0702030302020204" pitchFamily="66" charset="0"/>
              </a:rPr>
              <a:t>- Cuando la princesa cumpla quince años se pinchará con el huso de una rueca y morirá.</a:t>
            </a: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624"/>
            <a:ext cx="4286250" cy="4158781"/>
          </a:xfrm>
          <a:prstGeom prst="ellipse">
            <a:avLst/>
          </a:prstGeom>
          <a:ln>
            <a:noFill/>
          </a:ln>
          <a:effectLst>
            <a:softEdge rad="112500"/>
          </a:effectLst>
        </p:spPr>
      </p:pic>
    </p:spTree>
    <p:extLst>
      <p:ext uri="{BB962C8B-B14F-4D97-AF65-F5344CB8AC3E}">
        <p14:creationId xmlns:p14="http://schemas.microsoft.com/office/powerpoint/2010/main" val="41771598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loop="1">
            <p:snd r:embed="rId2" name="relajante para ninos.wav"/>
          </p:stSnd>
        </p:sndAc>
      </p:transition>
    </mc:Choice>
    <mc:Fallback>
      <p:transition spd="slow">
        <p:fade/>
        <p:sndAc>
          <p:stSnd loop="1">
            <p:snd r:embed="rId2" name="relajante para nino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3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800" decel="100000"/>
                                        <p:tgtEl>
                                          <p:spTgt spid="4"/>
                                        </p:tgtEl>
                                      </p:cBhvr>
                                    </p:animEffect>
                                    <p:anim calcmode="lin" valueType="num">
                                      <p:cBhvr>
                                        <p:cTn id="13" dur="1800" decel="100000" fill="hold"/>
                                        <p:tgtEl>
                                          <p:spTgt spid="4"/>
                                        </p:tgtEl>
                                        <p:attrNameLst>
                                          <p:attrName>style.rotation</p:attrName>
                                        </p:attrNameLst>
                                      </p:cBhvr>
                                      <p:tavLst>
                                        <p:tav tm="0">
                                          <p:val>
                                            <p:fltVal val="-90"/>
                                          </p:val>
                                        </p:tav>
                                        <p:tav tm="100000">
                                          <p:val>
                                            <p:fltVal val="0"/>
                                          </p:val>
                                        </p:tav>
                                      </p:tavLst>
                                    </p:anim>
                                    <p:anim calcmode="lin" valueType="num">
                                      <p:cBhvr>
                                        <p:cTn id="14" dur="1800" decel="100000" fill="hold"/>
                                        <p:tgtEl>
                                          <p:spTgt spid="4"/>
                                        </p:tgtEl>
                                        <p:attrNameLst>
                                          <p:attrName>ppt_x</p:attrName>
                                        </p:attrNameLst>
                                      </p:cBhvr>
                                      <p:tavLst>
                                        <p:tav tm="0">
                                          <p:val>
                                            <p:strVal val="#ppt_x+0.4"/>
                                          </p:val>
                                        </p:tav>
                                        <p:tav tm="100000">
                                          <p:val>
                                            <p:strVal val="#ppt_x-0.05"/>
                                          </p:val>
                                        </p:tav>
                                      </p:tavLst>
                                    </p:anim>
                                    <p:anim calcmode="lin" valueType="num">
                                      <p:cBhvr>
                                        <p:cTn id="15" dur="1800" decel="100000" fill="hold"/>
                                        <p:tgtEl>
                                          <p:spTgt spid="4"/>
                                        </p:tgtEl>
                                        <p:attrNameLst>
                                          <p:attrName>ppt_y</p:attrName>
                                        </p:attrNameLst>
                                      </p:cBhvr>
                                      <p:tavLst>
                                        <p:tav tm="0">
                                          <p:val>
                                            <p:strVal val="#ppt_y-0.4"/>
                                          </p:val>
                                        </p:tav>
                                        <p:tav tm="100000">
                                          <p:val>
                                            <p:strVal val="#ppt_y+0.1"/>
                                          </p:val>
                                        </p:tav>
                                      </p:tavLst>
                                    </p:anim>
                                    <p:anim calcmode="lin" valueType="num">
                                      <p:cBhvr>
                                        <p:cTn id="16" dur="450" accel="100000" fill="hold">
                                          <p:stCondLst>
                                            <p:cond delay="1800"/>
                                          </p:stCondLst>
                                        </p:cTn>
                                        <p:tgtEl>
                                          <p:spTgt spid="4"/>
                                        </p:tgtEl>
                                        <p:attrNameLst>
                                          <p:attrName>ppt_x</p:attrName>
                                        </p:attrNameLst>
                                      </p:cBhvr>
                                      <p:tavLst>
                                        <p:tav tm="0">
                                          <p:val>
                                            <p:strVal val="#ppt_x-0.05"/>
                                          </p:val>
                                        </p:tav>
                                        <p:tav tm="100000">
                                          <p:val>
                                            <p:strVal val="#ppt_x"/>
                                          </p:val>
                                        </p:tav>
                                      </p:tavLst>
                                    </p:anim>
                                    <p:anim calcmode="lin" valueType="num">
                                      <p:cBhvr>
                                        <p:cTn id="17" dur="450" accel="100000" fill="hold">
                                          <p:stCondLst>
                                            <p:cond delay="1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85000">
              <a:schemeClr val="accent4">
                <a:lumMod val="20000"/>
                <a:lumOff val="80000"/>
              </a:schemeClr>
            </a:gs>
            <a:gs pos="45000">
              <a:schemeClr val="accent4">
                <a:lumMod val="75000"/>
              </a:schemeClr>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5862918" y="1649506"/>
            <a:ext cx="5844988" cy="3785652"/>
          </a:xfrm>
          <a:prstGeom prst="rect">
            <a:avLst/>
          </a:prstGeom>
          <a:noFill/>
        </p:spPr>
        <p:txBody>
          <a:bodyPr wrap="square" rtlCol="0">
            <a:spAutoFit/>
          </a:bodyPr>
          <a:lstStyle/>
          <a:p>
            <a:r>
              <a:rPr lang="es-ES" sz="2400" b="1" dirty="0">
                <a:effectLst>
                  <a:outerShdw blurRad="38100" dist="38100" dir="2700000" algn="tl">
                    <a:srgbClr val="000000">
                      <a:alpha val="43137"/>
                    </a:srgbClr>
                  </a:outerShdw>
                </a:effectLst>
                <a:latin typeface="Comic Sans MS" panose="030F0702030302020204" pitchFamily="66" charset="0"/>
              </a:rPr>
              <a:t>Todos los invitados se quedaron con la boca abierta, asustados, sin saber qué decir o qué hacer. Todavía quedaba un hada, pero no tenía poder suficiente para anular el encantamiento, así que hizo lo que pudo para aplacar la condena:</a:t>
            </a:r>
          </a:p>
          <a:p>
            <a:endParaRPr lang="es-ES" sz="2400" b="1" dirty="0">
              <a:effectLst>
                <a:outerShdw blurRad="38100" dist="38100" dir="2700000" algn="tl">
                  <a:srgbClr val="000000">
                    <a:alpha val="43137"/>
                  </a:srgbClr>
                </a:outerShdw>
              </a:effectLst>
              <a:latin typeface="Comic Sans MS" panose="030F0702030302020204" pitchFamily="66" charset="0"/>
            </a:endParaRPr>
          </a:p>
          <a:p>
            <a:r>
              <a:rPr lang="es-ES" sz="2400" b="1" dirty="0">
                <a:effectLst>
                  <a:outerShdw blurRad="38100" dist="38100" dir="2700000" algn="tl">
                    <a:srgbClr val="000000">
                      <a:alpha val="43137"/>
                    </a:srgbClr>
                  </a:outerShdw>
                </a:effectLst>
                <a:latin typeface="Comic Sans MS" panose="030F0702030302020204" pitchFamily="66" charset="0"/>
              </a:rPr>
              <a:t>- No morirá, sino que se quedará dormida durante cien años</a:t>
            </a:r>
            <a:r>
              <a:rPr lang="es-ES" dirty="0"/>
              <a:t>.</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040699">
            <a:off x="279691" y="1719812"/>
            <a:ext cx="5583227" cy="3715346"/>
          </a:xfrm>
          <a:prstGeom prst="rect">
            <a:avLst/>
          </a:prstGeom>
          <a:ln>
            <a:noFill/>
          </a:ln>
          <a:effectLst>
            <a:softEdge rad="112500"/>
          </a:effectLst>
        </p:spPr>
      </p:pic>
    </p:spTree>
    <p:extLst>
      <p:ext uri="{BB962C8B-B14F-4D97-AF65-F5344CB8AC3E}">
        <p14:creationId xmlns:p14="http://schemas.microsoft.com/office/powerpoint/2010/main" val="5496623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fmla="#ppt_w*sin(2.5*pi*$)">
                                          <p:val>
                                            <p:fltVal val="0"/>
                                          </p:val>
                                        </p:tav>
                                        <p:tav tm="100000">
                                          <p:val>
                                            <p:fltVal val="1"/>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6"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85000">
              <a:schemeClr val="accent4">
                <a:lumMod val="75000"/>
              </a:schemeClr>
            </a:gs>
            <a:gs pos="45000">
              <a:schemeClr val="accent2">
                <a:lumMod val="50000"/>
              </a:schemeClr>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4715436" y="358589"/>
            <a:ext cx="7082118" cy="6247864"/>
          </a:xfrm>
          <a:prstGeom prst="rect">
            <a:avLst/>
          </a:prstGeom>
          <a:noFill/>
        </p:spPr>
        <p:txBody>
          <a:bodyPr wrap="square" rtlCol="0">
            <a:spAutoFit/>
          </a:bodyPr>
          <a:lstStyle/>
          <a:p>
            <a:r>
              <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rPr>
              <a:t>Tras el incidente, el Rey mandó quemar todos los husos del reino creyendo que así evitaría que se cumpliera el encantamiento.</a:t>
            </a:r>
          </a:p>
          <a:p>
            <a:endPar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endParaRPr>
          </a:p>
          <a:p>
            <a:r>
              <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rPr>
              <a:t>La princesa creció y en ella florecieron todos sus dones. Era hermosa, humilde, inteligente… una princesa de la que todo el que la veía quedaba prendado.</a:t>
            </a:r>
          </a:p>
          <a:p>
            <a:endPar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endParaRPr>
          </a:p>
          <a:p>
            <a:r>
              <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rPr>
              <a:t>Llegó el día marcado: el décimo quinto cumpleaños de la princesa, y coincidió que el Rey y la Reina estaban fuera de Palacio, por lo que la princesa aprovechó para dar una vuelta por el castillo. Llegó a la torre y se encontró con una vieja que hilaba lino.</a:t>
            </a:r>
          </a:p>
          <a:p>
            <a:endPar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endParaRPr>
          </a:p>
          <a:p>
            <a:r>
              <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rPr>
              <a:t>- ¿Qué es eso que da vueltas? - dijo la muchacha señalando al huso.</a:t>
            </a:r>
          </a:p>
          <a:p>
            <a:endPar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endParaRPr>
          </a:p>
          <a:p>
            <a:r>
              <a:rPr lang="es-ES" sz="2000" b="1" dirty="0">
                <a:solidFill>
                  <a:schemeClr val="bg1"/>
                </a:solidFill>
                <a:effectLst>
                  <a:outerShdw blurRad="38100" dist="38100" dir="2700000" algn="tl">
                    <a:srgbClr val="000000">
                      <a:alpha val="43137"/>
                    </a:srgbClr>
                  </a:outerShdw>
                </a:effectLst>
                <a:latin typeface="Comic Sans MS" panose="030F0702030302020204" pitchFamily="66" charset="0"/>
              </a:rPr>
              <a:t>Pero acercó su dedo un poco más y apenas lo rozó el encantamiento surtió efecto y la princesa cayó profundamente dormida.</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687903">
            <a:off x="87035" y="501844"/>
            <a:ext cx="4141498" cy="2351528"/>
          </a:xfrm>
          <a:prstGeom prst="rect">
            <a:avLst/>
          </a:prstGeom>
          <a:ln>
            <a:noFill/>
          </a:ln>
          <a:effectLst>
            <a:softEdge rad="112500"/>
          </a:effectLst>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165" y="3711389"/>
            <a:ext cx="3998216" cy="2662812"/>
          </a:xfrm>
          <a:prstGeom prst="rect">
            <a:avLst/>
          </a:prstGeom>
          <a:ln>
            <a:noFill/>
          </a:ln>
          <a:effectLst>
            <a:softEdge rad="112500"/>
          </a:effectLst>
        </p:spPr>
      </p:pic>
    </p:spTree>
    <p:extLst>
      <p:ext uri="{BB962C8B-B14F-4D97-AF65-F5344CB8AC3E}">
        <p14:creationId xmlns:p14="http://schemas.microsoft.com/office/powerpoint/2010/main" val="598964354"/>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250" fill="hold"/>
                                        <p:tgtEl>
                                          <p:spTgt spid="5"/>
                                        </p:tgtEl>
                                        <p:attrNameLst>
                                          <p:attrName>ppt_w</p:attrName>
                                        </p:attrNameLst>
                                      </p:cBhvr>
                                      <p:tavLst>
                                        <p:tav tm="0">
                                          <p:val>
                                            <p:fltVal val="0"/>
                                          </p:val>
                                        </p:tav>
                                        <p:tav tm="100000">
                                          <p:val>
                                            <p:strVal val="#ppt_w"/>
                                          </p:val>
                                        </p:tav>
                                      </p:tavLst>
                                    </p:anim>
                                    <p:anim calcmode="lin" valueType="num">
                                      <p:cBhvr>
                                        <p:cTn id="8" dur="125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1250"/>
                            </p:stCondLst>
                            <p:childTnLst>
                              <p:par>
                                <p:cTn id="10" presetID="45"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3250"/>
                            </p:stCondLst>
                            <p:childTnLst>
                              <p:par>
                                <p:cTn id="16" presetID="16" presetClass="entr" presetSubtype="21"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85000">
              <a:schemeClr val="accent6">
                <a:lumMod val="20000"/>
                <a:lumOff val="80000"/>
              </a:schemeClr>
            </a:gs>
            <a:gs pos="45000">
              <a:srgbClr val="92D050"/>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5611907" y="627530"/>
            <a:ext cx="6042211" cy="5262979"/>
          </a:xfrm>
          <a:prstGeom prst="rect">
            <a:avLst/>
          </a:prstGeom>
          <a:noFill/>
        </p:spPr>
        <p:txBody>
          <a:bodyPr wrap="square" rtlCol="0">
            <a:spAutoFit/>
          </a:bodyPr>
          <a:lstStyle/>
          <a:p>
            <a:endParaRPr lang="es-ES" sz="2400" dirty="0">
              <a:latin typeface="Comic Sans MS" panose="030F0702030302020204" pitchFamily="66" charset="0"/>
            </a:endParaRPr>
          </a:p>
          <a:p>
            <a:r>
              <a:rPr lang="es-ES" sz="2400" dirty="0">
                <a:latin typeface="Comic Sans MS" panose="030F0702030302020204" pitchFamily="66" charset="0"/>
              </a:rPr>
              <a:t>El sueño se fue extendiendo por la corte y todo el mundo que vivía dentro de las paredes de palacio comenzó a quedarse dormido inexplicablemente. El Rey y la Reina, las sirvientas, el cocinero, los caballos, los perros… hasta el fuego de la cocina se quedó dormido. Pero mientras en el interior el sueño se apoderaba de todo, en el exterior un seto de rosales silvestres comenzó a crecer y acabó por rodear el castillo hasta llegar a cubrirlo por completo. Por eso la princesa empezó a ser conocida como Rosa Silvestre. </a:t>
            </a:r>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503" y="1283310"/>
            <a:ext cx="5017674" cy="395141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15071990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childTnLst>
                          </p:cTn>
                        </p:par>
                        <p:par>
                          <p:cTn id="8" fill="hold">
                            <p:stCondLst>
                              <p:cond delay="2000"/>
                            </p:stCondLst>
                            <p:childTnLst>
                              <p:par>
                                <p:cTn id="9" presetID="47"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81000">
              <a:srgbClr val="EDE5EB"/>
            </a:gs>
            <a:gs pos="45000">
              <a:srgbClr val="FA26CD"/>
            </a:gs>
          </a:gsLst>
          <a:lin ang="5400000" scaled="1"/>
        </a:gradFill>
        <a:effectLst/>
      </p:bgPr>
    </p:bg>
    <p:spTree>
      <p:nvGrpSpPr>
        <p:cNvPr id="1" name=""/>
        <p:cNvGrpSpPr/>
        <p:nvPr/>
      </p:nvGrpSpPr>
      <p:grpSpPr>
        <a:xfrm>
          <a:off x="0" y="0"/>
          <a:ext cx="0" cy="0"/>
          <a:chOff x="0" y="0"/>
          <a:chExt cx="0" cy="0"/>
        </a:xfrm>
      </p:grpSpPr>
      <p:sp>
        <p:nvSpPr>
          <p:cNvPr id="4" name="CuadroTexto 3"/>
          <p:cNvSpPr txBox="1"/>
          <p:nvPr/>
        </p:nvSpPr>
        <p:spPr>
          <a:xfrm>
            <a:off x="5020235" y="197223"/>
            <a:ext cx="7171765" cy="6247864"/>
          </a:xfrm>
          <a:prstGeom prst="rect">
            <a:avLst/>
          </a:prstGeom>
          <a:noFill/>
        </p:spPr>
        <p:txBody>
          <a:bodyPr wrap="square" rtlCol="0">
            <a:spAutoFit/>
          </a:bodyPr>
          <a:lstStyle/>
          <a:p>
            <a:r>
              <a:rPr lang="es-ES" sz="2000" b="1" dirty="0">
                <a:effectLst>
                  <a:outerShdw blurRad="38100" dist="38100" dir="2700000" algn="tl">
                    <a:srgbClr val="000000">
                      <a:alpha val="43137"/>
                    </a:srgbClr>
                  </a:outerShdw>
                </a:effectLst>
                <a:latin typeface="Comic Sans MS" panose="030F0702030302020204" pitchFamily="66" charset="0"/>
              </a:rPr>
              <a:t>Con el paso de los años fueron muchos los intrépidos caballeros que creyeron que podrían cruzar el rosal y acceder al castillo, pero se equivocaban porque era imposible atravesarlo.</a:t>
            </a:r>
          </a:p>
          <a:p>
            <a:endParaRPr lang="es-ES" sz="2000" b="1" dirty="0">
              <a:effectLst>
                <a:outerShdw blurRad="38100" dist="38100" dir="2700000" algn="tl">
                  <a:srgbClr val="000000">
                    <a:alpha val="43137"/>
                  </a:srgbClr>
                </a:outerShdw>
              </a:effectLst>
              <a:latin typeface="Comic Sans MS" panose="030F0702030302020204" pitchFamily="66" charset="0"/>
            </a:endParaRPr>
          </a:p>
          <a:p>
            <a:r>
              <a:rPr lang="es-ES" sz="2000" b="1" dirty="0">
                <a:effectLst>
                  <a:outerShdw blurRad="38100" dist="38100" dir="2700000" algn="tl">
                    <a:srgbClr val="000000">
                      <a:alpha val="43137"/>
                    </a:srgbClr>
                  </a:outerShdw>
                </a:effectLst>
                <a:latin typeface="Comic Sans MS" panose="030F0702030302020204" pitchFamily="66" charset="0"/>
              </a:rPr>
              <a:t>Un día llegó el hijo de un rey, y se dispuso a intentarlo una vez más. Pero como el encantamiento estaba a punto de romperse porque ya casi habían transcurrido los cien años, esta vez el rosal se abrió ante sí, dejándole acceder a su interior. Recorrió el palacio hasta llegar a la princesa y se quedó hechizado al verla. Se acercó a ella y apenas la besó la princesa abrió los ojos tras su largo letargo. Con ella fueron despertando también poco a poco todas las personas de palacio y también los animales y el reino recuperó su esplendor y alegría.</a:t>
            </a:r>
          </a:p>
          <a:p>
            <a:endParaRPr lang="es-ES" sz="2000" b="1" dirty="0">
              <a:effectLst>
                <a:outerShdw blurRad="38100" dist="38100" dir="2700000" algn="tl">
                  <a:srgbClr val="000000">
                    <a:alpha val="43137"/>
                  </a:srgbClr>
                </a:outerShdw>
              </a:effectLst>
              <a:latin typeface="Comic Sans MS" panose="030F0702030302020204" pitchFamily="66" charset="0"/>
            </a:endParaRPr>
          </a:p>
          <a:p>
            <a:r>
              <a:rPr lang="es-ES" sz="2000" b="1" dirty="0">
                <a:effectLst>
                  <a:outerShdw blurRad="38100" dist="38100" dir="2700000" algn="tl">
                    <a:srgbClr val="000000">
                      <a:alpha val="43137"/>
                    </a:srgbClr>
                  </a:outerShdw>
                </a:effectLst>
                <a:latin typeface="Comic Sans MS" panose="030F0702030302020204" pitchFamily="66" charset="0"/>
              </a:rPr>
              <a:t>En aquel ambiente de alegría tuvo lugar la boda entre el príncipe y la princesa y éstos fueron felices para siempre.</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044" y="774805"/>
            <a:ext cx="3797300" cy="5092700"/>
          </a:xfrm>
          <a:prstGeom prst="rect">
            <a:avLst/>
          </a:prstGeom>
          <a:ln>
            <a:noFill/>
          </a:ln>
          <a:effectLst>
            <a:softEdge rad="112500"/>
          </a:effectLst>
        </p:spPr>
      </p:pic>
    </p:spTree>
    <p:extLst>
      <p:ext uri="{BB962C8B-B14F-4D97-AF65-F5344CB8AC3E}">
        <p14:creationId xmlns:p14="http://schemas.microsoft.com/office/powerpoint/2010/main" val="2219432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21"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1)">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81000">
              <a:srgbClr val="FDFED4"/>
            </a:gs>
            <a:gs pos="45000">
              <a:schemeClr val="accent2">
                <a:lumMod val="60000"/>
                <a:lumOff val="40000"/>
              </a:schemeClr>
            </a:gs>
          </a:gsLst>
          <a:lin ang="5400000" scaled="1"/>
        </a:gra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3459" y="1004607"/>
            <a:ext cx="4751294" cy="3769360"/>
          </a:xfrm>
          <a:prstGeom prst="rect">
            <a:avLst/>
          </a:prstGeom>
          <a:ln>
            <a:noFill/>
          </a:ln>
          <a:effectLst>
            <a:softEdge rad="112500"/>
          </a:effectLst>
        </p:spPr>
      </p:pic>
      <p:sp>
        <p:nvSpPr>
          <p:cNvPr id="5" name="Rectángulo 4"/>
          <p:cNvSpPr/>
          <p:nvPr/>
        </p:nvSpPr>
        <p:spPr>
          <a:xfrm>
            <a:off x="5217460" y="4706482"/>
            <a:ext cx="1559858" cy="923330"/>
          </a:xfrm>
          <a:prstGeom prst="rect">
            <a:avLst/>
          </a:prstGeom>
          <a:noFill/>
        </p:spPr>
        <p:txBody>
          <a:bodyPr wrap="square" lIns="91440" tIns="45720" rIns="91440" bIns="45720">
            <a:spAutoFit/>
          </a:bodyPr>
          <a:lstStyle/>
          <a:p>
            <a:pPr algn="ctr"/>
            <a:r>
              <a:rPr lang="es-E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F</a:t>
            </a:r>
            <a:r>
              <a:rPr lang="es-E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in</a:t>
            </a:r>
            <a:endParaRPr lang="es-E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6" name="CuadroTexto 5"/>
          <p:cNvSpPr txBox="1"/>
          <p:nvPr/>
        </p:nvSpPr>
        <p:spPr>
          <a:xfrm>
            <a:off x="9215718" y="5842337"/>
            <a:ext cx="3567953" cy="1015663"/>
          </a:xfrm>
          <a:prstGeom prst="rect">
            <a:avLst/>
          </a:prstGeom>
          <a:noFill/>
        </p:spPr>
        <p:txBody>
          <a:bodyPr wrap="square" rtlCol="0">
            <a:spAutoFit/>
          </a:bodyPr>
          <a:lstStyle/>
          <a:p>
            <a:r>
              <a:rPr lang="es-ES" sz="6000" b="1" i="1" u="sng" dirty="0" err="1" smtClean="0">
                <a:solidFill>
                  <a:schemeClr val="accent5">
                    <a:lumMod val="75000"/>
                  </a:schemeClr>
                </a:solidFill>
                <a:latin typeface="Blackadder ITC" panose="04020505051007020D02" pitchFamily="82" charset="0"/>
              </a:rPr>
              <a:t>Yaizuke</a:t>
            </a:r>
            <a:endParaRPr lang="es-ES" sz="6000" b="1" i="1" u="sng" dirty="0">
              <a:solidFill>
                <a:schemeClr val="accent5">
                  <a:lumMod val="75000"/>
                </a:schemeClr>
              </a:solidFill>
              <a:latin typeface="Blackadder ITC" panose="04020505051007020D02" pitchFamily="82" charset="0"/>
            </a:endParaRPr>
          </a:p>
        </p:txBody>
      </p:sp>
    </p:spTree>
    <p:extLst>
      <p:ext uri="{BB962C8B-B14F-4D97-AF65-F5344CB8AC3E}">
        <p14:creationId xmlns:p14="http://schemas.microsoft.com/office/powerpoint/2010/main" val="7465759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750" fill="hold"/>
                                        <p:tgtEl>
                                          <p:spTgt spid="4"/>
                                        </p:tgtEl>
                                        <p:attrNameLst>
                                          <p:attrName>ppt_w</p:attrName>
                                        </p:attrNameLst>
                                      </p:cBhvr>
                                      <p:tavLst>
                                        <p:tav tm="0">
                                          <p:val>
                                            <p:fltVal val="0"/>
                                          </p:val>
                                        </p:tav>
                                        <p:tav tm="100000">
                                          <p:val>
                                            <p:strVal val="#ppt_w"/>
                                          </p:val>
                                        </p:tav>
                                      </p:tavLst>
                                    </p:anim>
                                    <p:anim calcmode="lin" valueType="num">
                                      <p:cBhvr>
                                        <p:cTn id="8" dur="1750" fill="hold"/>
                                        <p:tgtEl>
                                          <p:spTgt spid="4"/>
                                        </p:tgtEl>
                                        <p:attrNameLst>
                                          <p:attrName>ppt_h</p:attrName>
                                        </p:attrNameLst>
                                      </p:cBhvr>
                                      <p:tavLst>
                                        <p:tav tm="0">
                                          <p:val>
                                            <p:fltVal val="0"/>
                                          </p:val>
                                        </p:tav>
                                        <p:tav tm="100000">
                                          <p:val>
                                            <p:strVal val="#ppt_h"/>
                                          </p:val>
                                        </p:tav>
                                      </p:tavLst>
                                    </p:anim>
                                    <p:anim calcmode="lin" valueType="num">
                                      <p:cBhvr>
                                        <p:cTn id="9" dur="1750" fill="hold"/>
                                        <p:tgtEl>
                                          <p:spTgt spid="4"/>
                                        </p:tgtEl>
                                        <p:attrNameLst>
                                          <p:attrName>style.rotation</p:attrName>
                                        </p:attrNameLst>
                                      </p:cBhvr>
                                      <p:tavLst>
                                        <p:tav tm="0">
                                          <p:val>
                                            <p:fltVal val="90"/>
                                          </p:val>
                                        </p:tav>
                                        <p:tav tm="100000">
                                          <p:val>
                                            <p:fltVal val="0"/>
                                          </p:val>
                                        </p:tav>
                                      </p:tavLst>
                                    </p:anim>
                                    <p:animEffect transition="in" filter="fade">
                                      <p:cBhvr>
                                        <p:cTn id="10" dur="1750"/>
                                        <p:tgtEl>
                                          <p:spTgt spid="4"/>
                                        </p:tgtEl>
                                      </p:cBhvr>
                                    </p:animEffect>
                                  </p:childTnLst>
                                </p:cTn>
                              </p:par>
                            </p:childTnLst>
                          </p:cTn>
                        </p:par>
                        <p:par>
                          <p:cTn id="11" fill="hold">
                            <p:stCondLst>
                              <p:cond delay="1750"/>
                            </p:stCondLst>
                            <p:childTnLst>
                              <p:par>
                                <p:cTn id="12" presetID="10"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childTnLst>
                                </p:cTn>
                              </p:par>
                            </p:childTnLst>
                          </p:cTn>
                        </p:par>
                        <p:par>
                          <p:cTn id="15" fill="hold">
                            <p:stCondLst>
                              <p:cond delay="2500"/>
                            </p:stCondLst>
                            <p:childTnLst>
                              <p:par>
                                <p:cTn id="16" presetID="1"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5"/>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10700</TotalTime>
  <Words>759</Words>
  <Application>Microsoft Office PowerPoint</Application>
  <PresentationFormat>Panorámica</PresentationFormat>
  <Paragraphs>32</Paragraphs>
  <Slides>11</Slides>
  <Notes>0</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11</vt:i4>
      </vt:variant>
    </vt:vector>
  </HeadingPairs>
  <TitlesOfParts>
    <vt:vector size="21" baseType="lpstr">
      <vt:lpstr>Algerian</vt:lpstr>
      <vt:lpstr>Arial</vt:lpstr>
      <vt:lpstr>Blackadder ITC</vt:lpstr>
      <vt:lpstr>Bradley Hand ITC</vt:lpstr>
      <vt:lpstr>Calibri</vt:lpstr>
      <vt:lpstr>Calibri Light</vt:lpstr>
      <vt:lpstr>Comic Sans MS</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Gamer</dc:creator>
  <cp:lastModifiedBy>Gamer</cp:lastModifiedBy>
  <cp:revision>16</cp:revision>
  <dcterms:created xsi:type="dcterms:W3CDTF">2017-04-11T10:10:51Z</dcterms:created>
  <dcterms:modified xsi:type="dcterms:W3CDTF">2017-04-18T20:32:17Z</dcterms:modified>
</cp:coreProperties>
</file>