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2" r:id="rId4"/>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70" r:id="rId31"/>
    <p:sldId id="369" r:id="rId32"/>
    <p:sldId id="371" r:id="rId33"/>
    <p:sldId id="338" r:id="rId34"/>
    <p:sldId id="372" r:id="rId3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emk1wuYyiLrgedkNOtiScA" hashData="ZO6U2j/f1JdQk7H5Dz6vl/1kkM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45"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39A0BF2-6852-448D-9E06-EBC56D8B19B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18000"/>
          </a:srgbClr>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62454F2-4104-4711-B31E-B0A588AB859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5.png"/><Relationship Id="rId7" Type="http://schemas.openxmlformats.org/officeDocument/2006/relationships/image" Target="../media/image2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 descr="C:\Documents and Settings\Dell\Escritorio\Juan%20Sin%20miedo.jpg"/>
          <p:cNvPicPr>
            <a:picLocks noChangeAspect="1" noChangeArrowheads="1"/>
          </p:cNvPicPr>
          <p:nvPr/>
        </p:nvPicPr>
        <p:blipFill>
          <a:blip r:embed="rId3"/>
          <a:srcRect b="5051"/>
          <a:stretch>
            <a:fillRect/>
          </a:stretch>
        </p:blipFill>
        <p:spPr bwMode="auto">
          <a:xfrm>
            <a:off x="0" y="0"/>
            <a:ext cx="9144000" cy="6858000"/>
          </a:xfrm>
          <a:prstGeom prst="rect">
            <a:avLst/>
          </a:prstGeom>
          <a:noFill/>
          <a:ln w="9525">
            <a:noFill/>
            <a:miter lim="800000"/>
            <a:headEnd/>
            <a:tailEnd/>
          </a:ln>
        </p:spPr>
      </p:pic>
      <p:pic>
        <p:nvPicPr>
          <p:cNvPr id="8" name="Picture 8"/>
          <p:cNvPicPr>
            <a:picLocks noChangeAspect="1" noChangeArrowheads="1"/>
          </p:cNvPicPr>
          <p:nvPr/>
        </p:nvPicPr>
        <p:blipFill>
          <a:blip r:embed="rId4"/>
          <a:srcRect/>
          <a:stretch>
            <a:fillRect/>
          </a:stretch>
        </p:blipFill>
        <p:spPr bwMode="auto">
          <a:xfrm>
            <a:off x="7215206" y="21429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285720" y="5572140"/>
            <a:ext cx="1000132" cy="1052513"/>
          </a:xfrm>
          <a:prstGeom prst="rect">
            <a:avLst/>
          </a:prstGeom>
          <a:noFill/>
          <a:ln w="38100">
            <a:solidFill>
              <a:srgbClr val="1CDEF8"/>
            </a:solidFill>
            <a:miter lim="800000"/>
            <a:headEnd/>
            <a:tailEnd/>
          </a:ln>
        </p:spPr>
      </p:pic>
      <p:sp>
        <p:nvSpPr>
          <p:cNvPr id="15" name="14 Rectángulo"/>
          <p:cNvSpPr/>
          <p:nvPr/>
        </p:nvSpPr>
        <p:spPr>
          <a:xfrm>
            <a:off x="1071538" y="6072206"/>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med" advTm="8000">
    <p:dissolve/>
    <p:sndAc>
      <p:stSnd loop="1">
        <p:snd r:embed="rId2" name="Banda-Sonora-Mary-Poppin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FFF.jpg"/>
          <p:cNvPicPr>
            <a:picLocks noChangeAspect="1" noChangeArrowheads="1"/>
          </p:cNvPicPr>
          <p:nvPr/>
        </p:nvPicPr>
        <p:blipFill>
          <a:blip r:embed="rId2"/>
          <a:srcRect r="27660"/>
          <a:stretch>
            <a:fillRect/>
          </a:stretch>
        </p:blipFill>
        <p:spPr bwMode="auto">
          <a:xfrm>
            <a:off x="-60325" y="0"/>
            <a:ext cx="9204325"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sp>
        <p:nvSpPr>
          <p:cNvPr id="4" name="3 Rectángulo"/>
          <p:cNvSpPr/>
          <p:nvPr/>
        </p:nvSpPr>
        <p:spPr>
          <a:xfrm>
            <a:off x="285720" y="6000768"/>
            <a:ext cx="4572000" cy="646331"/>
          </a:xfrm>
          <a:prstGeom prst="rect">
            <a:avLst/>
          </a:prstGeom>
        </p:spPr>
        <p:txBody>
          <a:bodyPr>
            <a:spAutoFit/>
          </a:bodyPr>
          <a:lstStyle/>
          <a:p>
            <a:r>
              <a:rPr lang="es-ES" b="1" dirty="0" smtClean="0">
                <a:solidFill>
                  <a:srgbClr val="FF0000"/>
                </a:solidFill>
              </a:rPr>
              <a:t>Juan Sin Miedo</a:t>
            </a:r>
            <a:r>
              <a:rPr lang="es-ES" dirty="0" smtClean="0">
                <a:solidFill>
                  <a:srgbClr val="FF0000"/>
                </a:solidFill>
              </a:rPr>
              <a:t> </a:t>
            </a:r>
            <a:r>
              <a:rPr lang="es-ES" i="1" dirty="0" smtClean="0">
                <a:solidFill>
                  <a:srgbClr val="FF0000"/>
                </a:solidFill>
              </a:rPr>
              <a:t>Adaptación del original de </a:t>
            </a:r>
            <a:r>
              <a:rPr lang="es-ES" b="1" i="1" dirty="0" smtClean="0">
                <a:solidFill>
                  <a:srgbClr val="FF0000"/>
                </a:solidFill>
              </a:rPr>
              <a:t>Los Hermanos Grimm</a:t>
            </a:r>
            <a:endParaRPr lang="es-ES" dirty="0">
              <a:solidFill>
                <a:srgbClr val="FF0000"/>
              </a:solidFill>
            </a:endParaRP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noFill/>
          <a:ln w="9525">
            <a:noFill/>
            <a:miter lim="800000"/>
            <a:headEnd/>
            <a:tailEnd/>
          </a:ln>
        </p:spPr>
      </p:pic>
      <p:sp>
        <p:nvSpPr>
          <p:cNvPr id="4" name="3 Rectángulo"/>
          <p:cNvSpPr/>
          <p:nvPr/>
        </p:nvSpPr>
        <p:spPr>
          <a:xfrm>
            <a:off x="0" y="0"/>
            <a:ext cx="2143108"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https://lh6.googleusercontent.com/-2ujWlguReI4/S1X-q7_UDfI/AAAAAAAAAPs/L4VOuZ7E8oM/w273-h400-no/Explorar0160.jpg"/>
          <p:cNvPicPr>
            <a:picLocks noChangeAspect="1" noChangeArrowheads="1"/>
          </p:cNvPicPr>
          <p:nvPr/>
        </p:nvPicPr>
        <p:blipFill>
          <a:blip r:embed="rId4"/>
          <a:srcRect l="1786" r="3571" b="15902"/>
          <a:stretch>
            <a:fillRect/>
          </a:stretch>
        </p:blipFill>
        <p:spPr bwMode="auto">
          <a:xfrm>
            <a:off x="3571868" y="500042"/>
            <a:ext cx="4714908" cy="6138276"/>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noFill/>
          <a:ln w="9525">
            <a:noFill/>
            <a:miter lim="800000"/>
            <a:headEnd/>
            <a:tailEnd/>
          </a:ln>
        </p:spPr>
      </p:pic>
      <p:sp>
        <p:nvSpPr>
          <p:cNvPr id="4" name="3 Rectángulo"/>
          <p:cNvSpPr/>
          <p:nvPr/>
        </p:nvSpPr>
        <p:spPr>
          <a:xfrm>
            <a:off x="0" y="0"/>
            <a:ext cx="2143108"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98" name="1 Rectángulo"/>
          <p:cNvSpPr>
            <a:spLocks noChangeArrowheads="1"/>
          </p:cNvSpPr>
          <p:nvPr/>
        </p:nvSpPr>
        <p:spPr bwMode="auto">
          <a:xfrm>
            <a:off x="1714480" y="1643050"/>
            <a:ext cx="6357966" cy="4431983"/>
          </a:xfrm>
          <a:prstGeom prst="rect">
            <a:avLst/>
          </a:prstGeom>
          <a:noFill/>
          <a:ln w="9525">
            <a:noFill/>
            <a:miter lim="800000"/>
            <a:headEnd/>
            <a:tailEnd/>
          </a:ln>
        </p:spPr>
        <p:txBody>
          <a:bodyPr wrap="square">
            <a:spAutoFit/>
          </a:bodyPr>
          <a:lstStyle/>
          <a:p>
            <a:r>
              <a:rPr lang="es-ES" sz="2400" b="1" i="1" dirty="0" smtClean="0">
                <a:latin typeface="Calibri" pitchFamily="34" charset="0"/>
              </a:rPr>
              <a:t>Erase </a:t>
            </a:r>
            <a:r>
              <a:rPr lang="es-ES" sz="2400" b="1" i="1" dirty="0">
                <a:latin typeface="Calibri" pitchFamily="34" charset="0"/>
              </a:rPr>
              <a:t>una vez un matrimonio de leñadores que tenía dos hijos. Pedro, el mayor, era un chico muy miedoso. Cualquier ruido le sobresaltaba y las noches eran para él terroríficas. Juan, el pequeño, era todo lo contrario. No tenía miedo de nada. Por esa razón, la gente lo llamaba Juan sin miedo. Un día, Juan decidió salir de su casa en busca de aventuras. De nada sirvió que sus padres intentaron convencerlo de que no lo hiciera. El quería conocer el miedo. Saber que se sentía.</a:t>
            </a: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med"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noFill/>
          <a:ln w="9525">
            <a:noFill/>
            <a:miter lim="800000"/>
            <a:headEnd/>
            <a:tailEnd/>
          </a:ln>
        </p:spPr>
      </p:pic>
      <p:sp>
        <p:nvSpPr>
          <p:cNvPr id="4" name="3 Rectángulo"/>
          <p:cNvSpPr/>
          <p:nvPr/>
        </p:nvSpPr>
        <p:spPr>
          <a:xfrm>
            <a:off x="0" y="0"/>
            <a:ext cx="2143108"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https://lh4.googleusercontent.com/-1QzRnng5isw/S1X-v-Vie7I/AAAAAAAAAP0/iCNDvIEJbb0/w266-h400-no/Explorar0162.jpg"/>
          <p:cNvPicPr>
            <a:picLocks noChangeAspect="1" noChangeArrowheads="1"/>
          </p:cNvPicPr>
          <p:nvPr/>
        </p:nvPicPr>
        <p:blipFill>
          <a:blip r:embed="rId4"/>
          <a:srcRect b="25478"/>
          <a:stretch>
            <a:fillRect/>
          </a:stretch>
        </p:blipFill>
        <p:spPr bwMode="auto">
          <a:xfrm>
            <a:off x="3071802" y="285728"/>
            <a:ext cx="5643602" cy="6324738"/>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sp>
        <p:nvSpPr>
          <p:cNvPr id="5122" name="1 Rectángulo"/>
          <p:cNvSpPr>
            <a:spLocks noChangeArrowheads="1"/>
          </p:cNvSpPr>
          <p:nvPr/>
        </p:nvSpPr>
        <p:spPr bwMode="auto">
          <a:xfrm>
            <a:off x="2286000" y="1582738"/>
            <a:ext cx="5857900" cy="4801314"/>
          </a:xfrm>
          <a:prstGeom prst="rect">
            <a:avLst/>
          </a:prstGeom>
          <a:noFill/>
          <a:ln w="9525">
            <a:noFill/>
            <a:miter lim="800000"/>
            <a:headEnd/>
            <a:tailEnd/>
          </a:ln>
        </p:spPr>
        <p:txBody>
          <a:bodyPr wrap="square">
            <a:spAutoFit/>
          </a:bodyPr>
          <a:lstStyle/>
          <a:p>
            <a:r>
              <a:rPr lang="es-ES" sz="2400" b="1" i="1" dirty="0">
                <a:latin typeface="Calibri" pitchFamily="34" charset="0"/>
              </a:rPr>
              <a:t>Estuvo andando sin parar varios días sin que nada especial le sucediese. Llegó un bosque y decidió cruzarlo. Bastante aburrido, se sentó a descansar un rato. De repente, una bruja de terrible aspecto, rodeada de humo maloliente y haciendo grandes aspavientos, apareció junto a él.</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¿Que ahí abuela? -saludo Juan con toda tranquilidad.</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¡Desvergonzado! ¡Soy una bruja!</a:t>
            </a: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071670"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noFill/>
          <a:ln w="9525">
            <a:noFill/>
            <a:miter lim="800000"/>
            <a:headEnd/>
            <a:tailEnd/>
          </a:ln>
        </p:spPr>
      </p:pic>
      <p:sp>
        <p:nvSpPr>
          <p:cNvPr id="4" name="3 Rectángulo"/>
          <p:cNvSpPr/>
          <p:nvPr/>
        </p:nvSpPr>
        <p:spPr>
          <a:xfrm>
            <a:off x="0" y="0"/>
            <a:ext cx="2143108"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C:\Documents and Settings\Dell\Escritorio\juan sin miedo vectorial.jpg"/>
          <p:cNvPicPr>
            <a:picLocks noChangeAspect="1" noChangeArrowheads="1"/>
          </p:cNvPicPr>
          <p:nvPr/>
        </p:nvPicPr>
        <p:blipFill>
          <a:blip r:embed="rId4"/>
          <a:srcRect/>
          <a:stretch>
            <a:fillRect/>
          </a:stretch>
        </p:blipFill>
        <p:spPr bwMode="auto">
          <a:xfrm>
            <a:off x="3214678" y="428604"/>
            <a:ext cx="5429288" cy="6156375"/>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4"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6146" name="1 Rectángulo"/>
          <p:cNvSpPr>
            <a:spLocks noChangeArrowheads="1"/>
          </p:cNvSpPr>
          <p:nvPr/>
        </p:nvSpPr>
        <p:spPr bwMode="auto">
          <a:xfrm>
            <a:off x="2214546" y="785794"/>
            <a:ext cx="6715172" cy="5909310"/>
          </a:xfrm>
          <a:prstGeom prst="rect">
            <a:avLst/>
          </a:prstGeom>
          <a:noFill/>
          <a:ln w="9525">
            <a:noFill/>
            <a:miter lim="800000"/>
            <a:headEnd/>
            <a:tailEnd/>
          </a:ln>
        </p:spPr>
        <p:txBody>
          <a:bodyPr wrap="square">
            <a:spAutoFit/>
          </a:bodyPr>
          <a:lstStyle/>
          <a:p>
            <a:r>
              <a:rPr lang="es-ES" sz="2400" b="1" i="1" dirty="0">
                <a:latin typeface="Calibri" pitchFamily="34" charset="0"/>
              </a:rPr>
              <a:t>Pero Juan </a:t>
            </a:r>
            <a:r>
              <a:rPr lang="es-ES" sz="2400" b="1" i="1" dirty="0" smtClean="0">
                <a:latin typeface="Calibri" pitchFamily="34" charset="0"/>
              </a:rPr>
              <a:t>no se </a:t>
            </a:r>
            <a:r>
              <a:rPr lang="es-ES" sz="2400" b="1" i="1" dirty="0">
                <a:latin typeface="Calibri" pitchFamily="34" charset="0"/>
              </a:rPr>
              <a:t>impresionó. La bruja intentó todo lo que sabía para asustar a aquel muchacho. Nada dio resultado. Así que se dio media vuelta y se fue de allí cabizbaja, pensando que era su primer fracaso como bruja.</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Tras su descanso, Juan echó a andar de nuevo. En un claro del bosque encontró una casa. Llamo a la puerta y le abrió un espantoso ogro que, al ver al muchacho, comenzó a lanzar unas terribles carcajadas.</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Juan no soportó que se riera de él. Se quitó el cinturón y empezó a darle unos terribles golpes hasta que el ogro le rogó que parase.</a:t>
            </a:r>
            <a:r>
              <a:rPr lang="es-ES" dirty="0">
                <a:latin typeface="Calibri" pitchFamily="34" charset="0"/>
              </a:rPr>
              <a:t/>
            </a:r>
            <a:br>
              <a:rPr lang="es-ES" dirty="0">
                <a:latin typeface="Calibri" pitchFamily="34" charset="0"/>
              </a:rPr>
            </a:br>
            <a:endParaRPr lang="es-ES" dirty="0">
              <a:latin typeface="Calibri" pitchFamily="34" charset="0"/>
            </a:endParaRPr>
          </a:p>
        </p:txBody>
      </p:sp>
      <p:sp>
        <p:nvSpPr>
          <p:cNvPr id="3" name="2 Rectángulo"/>
          <p:cNvSpPr/>
          <p:nvPr/>
        </p:nvSpPr>
        <p:spPr>
          <a:xfrm>
            <a:off x="0" y="0"/>
            <a:ext cx="2143108"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 descr="https://lh5.googleusercontent.com/-GTQ_of_kfgc/S1X-20jYPKI/AAAAAAAAAQI/lDMJLBpKThU/w270-h400-no/Explorar0167.jpg"/>
          <p:cNvPicPr>
            <a:picLocks noChangeAspect="1" noChangeArrowheads="1"/>
          </p:cNvPicPr>
          <p:nvPr/>
        </p:nvPicPr>
        <p:blipFill>
          <a:blip r:embed="rId4"/>
          <a:srcRect r="673" b="28409"/>
          <a:stretch>
            <a:fillRect/>
          </a:stretch>
        </p:blipFill>
        <p:spPr bwMode="auto">
          <a:xfrm>
            <a:off x="2928926" y="214289"/>
            <a:ext cx="5857916" cy="6255063"/>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70" name="1 Rectángulo"/>
          <p:cNvSpPr>
            <a:spLocks noChangeArrowheads="1"/>
          </p:cNvSpPr>
          <p:nvPr/>
        </p:nvSpPr>
        <p:spPr bwMode="auto">
          <a:xfrm>
            <a:off x="2786050" y="1571612"/>
            <a:ext cx="5286396" cy="4708981"/>
          </a:xfrm>
          <a:prstGeom prst="rect">
            <a:avLst/>
          </a:prstGeom>
          <a:noFill/>
          <a:ln w="9525">
            <a:noFill/>
            <a:miter lim="800000"/>
            <a:headEnd/>
            <a:tailEnd/>
          </a:ln>
        </p:spPr>
        <p:txBody>
          <a:bodyPr wrap="square">
            <a:spAutoFit/>
          </a:bodyPr>
          <a:lstStyle/>
          <a:p>
            <a:r>
              <a:rPr lang="es-ES" sz="2400" b="1" i="1" dirty="0">
                <a:latin typeface="Calibri" pitchFamily="34" charset="0"/>
              </a:rPr>
              <a:t>El muchacho pasó la noche en la casa del </a:t>
            </a:r>
            <a:r>
              <a:rPr lang="es-ES" sz="2400" b="1" i="1" dirty="0">
                <a:latin typeface="+mj-lt"/>
              </a:rPr>
              <a:t>ogro</a:t>
            </a:r>
            <a:r>
              <a:rPr lang="es-ES" sz="2400" b="1" i="1" dirty="0">
                <a:latin typeface="Calibri" pitchFamily="34" charset="0"/>
              </a:rPr>
              <a:t>. Por la mañana siguió su camino y llegó a una ciudad. En la plaza un pregonero leía un mensaje del rey.</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Y a quien se atreva a pasar tres noches seguidas en este castillo, el rey le concederá a la mano de la princesa.</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Juan sin miedo se dirigió al palacio real, donde fue recibido por el soberano.</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med"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http://www.pequelandia.org/cuentos/famosos/juan/castillo1.jpg"/>
          <p:cNvPicPr>
            <a:picLocks noChangeAspect="1" noChangeArrowheads="1"/>
          </p:cNvPicPr>
          <p:nvPr/>
        </p:nvPicPr>
        <p:blipFill>
          <a:blip r:embed="rId4"/>
          <a:srcRect/>
          <a:stretch>
            <a:fillRect/>
          </a:stretch>
        </p:blipFill>
        <p:spPr bwMode="auto">
          <a:xfrm>
            <a:off x="1785918" y="1500174"/>
            <a:ext cx="6872174" cy="4572838"/>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sp>
        <p:nvSpPr>
          <p:cNvPr id="8194" name="1 Rectángulo"/>
          <p:cNvSpPr>
            <a:spLocks noChangeArrowheads="1"/>
          </p:cNvSpPr>
          <p:nvPr/>
        </p:nvSpPr>
        <p:spPr bwMode="auto">
          <a:xfrm>
            <a:off x="3071802" y="2000240"/>
            <a:ext cx="4572000" cy="4154984"/>
          </a:xfrm>
          <a:prstGeom prst="rect">
            <a:avLst/>
          </a:prstGeom>
          <a:noFill/>
          <a:ln w="9525">
            <a:noFill/>
            <a:miter lim="800000"/>
            <a:headEnd/>
            <a:tailEnd/>
          </a:ln>
        </p:spPr>
        <p:txBody>
          <a:bodyPr>
            <a:spAutoFit/>
          </a:bodyPr>
          <a:lstStyle/>
          <a:p>
            <a:r>
              <a:rPr lang="es-ES" sz="2400" b="1" i="1" dirty="0">
                <a:latin typeface="Calibri" pitchFamily="34" charset="0"/>
              </a:rPr>
              <a:t/>
            </a:r>
            <a:br>
              <a:rPr lang="es-ES" sz="2400" b="1" i="1" dirty="0">
                <a:latin typeface="Calibri" pitchFamily="34" charset="0"/>
              </a:rPr>
            </a:br>
            <a:r>
              <a:rPr lang="es-ES" sz="2400" b="1" i="1" dirty="0">
                <a:latin typeface="Calibri" pitchFamily="34" charset="0"/>
              </a:rPr>
              <a:t>Majestad, estoy dispuesto a ir a ese castillo dijo el muchacho.</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Sin duda has de ser muy valiente contestó el monarca. Pero creo que deberías </a:t>
            </a:r>
            <a:r>
              <a:rPr lang="es-ES" sz="2400" b="1" i="1" dirty="0" smtClean="0">
                <a:latin typeface="Calibri" pitchFamily="34" charset="0"/>
              </a:rPr>
              <a:t>pensarlo </a:t>
            </a:r>
            <a:r>
              <a:rPr lang="es-ES" sz="2400" b="1" i="1" dirty="0">
                <a:latin typeface="Calibri" pitchFamily="34" charset="0"/>
              </a:rPr>
              <a:t>mejor.</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Está decidido respondió Juan con gran seguridad.</a:t>
            </a:r>
            <a:br>
              <a:rPr lang="es-ES" sz="2400" b="1" i="1" dirty="0">
                <a:latin typeface="Calibri" pitchFamily="34" charset="0"/>
              </a:rPr>
            </a:br>
            <a:endParaRPr lang="es-ES" sz="2400" b="1" i="1" dirty="0">
              <a:latin typeface="Calibri" pitchFamily="34" charset="0"/>
            </a:endParaRPr>
          </a:p>
        </p:txBody>
      </p:sp>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1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C:\Documents and Settings\Dell\Escritorio\Explorar0163.jpg"/>
          <p:cNvPicPr>
            <a:picLocks noChangeAspect="1" noChangeArrowheads="1"/>
          </p:cNvPicPr>
          <p:nvPr/>
        </p:nvPicPr>
        <p:blipFill>
          <a:blip r:embed="rId4"/>
          <a:srcRect l="2002" r="2174" b="25352"/>
          <a:stretch>
            <a:fillRect/>
          </a:stretch>
        </p:blipFill>
        <p:spPr bwMode="auto">
          <a:xfrm>
            <a:off x="3500430" y="428603"/>
            <a:ext cx="5214974" cy="5880715"/>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0"/>
            <a:ext cx="9144000" cy="6877050"/>
          </a:xfrm>
          <a:prstGeom prst="rect">
            <a:avLst/>
          </a:prstGeom>
          <a:solidFill>
            <a:srgbClr val="FF99FF"/>
          </a:solidFill>
          <a:ln w="9525">
            <a:solidFill>
              <a:schemeClr val="accent1"/>
            </a:solidFill>
            <a:miter lim="800000"/>
            <a:headEnd/>
            <a:tailEnd/>
          </a:ln>
        </p:spPr>
      </p:pic>
      <p:sp>
        <p:nvSpPr>
          <p:cNvPr id="9218" name="Rectangle 1"/>
          <p:cNvSpPr>
            <a:spLocks noChangeArrowheads="1"/>
          </p:cNvSpPr>
          <p:nvPr/>
        </p:nvSpPr>
        <p:spPr bwMode="auto">
          <a:xfrm>
            <a:off x="2643174" y="671691"/>
            <a:ext cx="6143668" cy="6186309"/>
          </a:xfrm>
          <a:prstGeom prst="rect">
            <a:avLst/>
          </a:prstGeom>
          <a:noFill/>
          <a:ln w="9525">
            <a:noFill/>
            <a:miter lim="800000"/>
            <a:headEnd/>
            <a:tailEnd/>
          </a:ln>
        </p:spPr>
        <p:txBody>
          <a:bodyPr wrap="square" anchor="ctr">
            <a:spAutoFit/>
          </a:bodyPr>
          <a:lstStyle/>
          <a:p>
            <a:r>
              <a:rPr lang="es-ES" b="1" dirty="0">
                <a:latin typeface="Calibri" pitchFamily="34" charset="0"/>
              </a:rPr>
              <a:t>  </a:t>
            </a:r>
            <a:r>
              <a:rPr lang="es-ES" sz="2400" b="1" i="1" dirty="0">
                <a:latin typeface="Calibri" pitchFamily="34" charset="0"/>
              </a:rPr>
              <a:t>Juan llegó al castillo. Llevaba años deshabitado. Había polvo y telarañas por todas partes. Como tenía frío, encendió una hoguera. Con el calor se quedó dormido.</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Al rato, unos ruidos de cadenas lo despertaron. Al abrir los ojos, el muchacho vio ante él un fantasma.</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Juan, muy enfadado por qué lo hubieran despertado, cogió un palo ardiendo y se lo tiró al fantasma.</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Este, con su sábana en llamas, huyó de allí y el muchacho siguió durmiendo tan tranquilo.</a:t>
            </a:r>
            <a:r>
              <a:rPr lang="es-ES" dirty="0"/>
              <a:t/>
            </a:r>
            <a:br>
              <a:rPr lang="es-ES" dirty="0"/>
            </a:br>
            <a:r>
              <a:rPr lang="es-ES" dirty="0"/>
              <a:t/>
            </a:r>
            <a:br>
              <a:rPr lang="es-ES" dirty="0"/>
            </a:br>
            <a:endParaRPr lang="es-ES" dirty="0"/>
          </a:p>
        </p:txBody>
      </p:sp>
      <p:pic>
        <p:nvPicPr>
          <p:cNvPr id="4"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5" name="4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https://lh4.googleusercontent.com/-mjmKTGc-oLE/S1X-y2KZSVI/AAAAAAAAAQA/k1gar8NLM54/w272-h400-no/Explorar0165.jpg"/>
          <p:cNvPicPr>
            <a:picLocks noChangeAspect="1" noChangeArrowheads="1"/>
          </p:cNvPicPr>
          <p:nvPr/>
        </p:nvPicPr>
        <p:blipFill>
          <a:blip r:embed="rId4"/>
          <a:srcRect l="1831" r="2930" b="27766"/>
          <a:stretch>
            <a:fillRect/>
          </a:stretch>
        </p:blipFill>
        <p:spPr bwMode="auto">
          <a:xfrm>
            <a:off x="3357554" y="357166"/>
            <a:ext cx="5214974" cy="5816702"/>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0"/>
            <a:ext cx="9144000" cy="6877050"/>
          </a:xfrm>
          <a:prstGeom prst="rect">
            <a:avLst/>
          </a:prstGeom>
          <a:solidFill>
            <a:srgbClr val="FF99FF"/>
          </a:solidFill>
          <a:ln w="9525">
            <a:solidFill>
              <a:schemeClr val="accent1"/>
            </a:solidFill>
            <a:miter lim="800000"/>
            <a:headEnd/>
            <a:tailEnd/>
          </a:ln>
        </p:spPr>
      </p:pic>
      <p:sp>
        <p:nvSpPr>
          <p:cNvPr id="10242" name="1 Rectángulo"/>
          <p:cNvSpPr>
            <a:spLocks noChangeArrowheads="1"/>
          </p:cNvSpPr>
          <p:nvPr/>
        </p:nvSpPr>
        <p:spPr bwMode="auto">
          <a:xfrm>
            <a:off x="2286000" y="1166813"/>
            <a:ext cx="6500842" cy="5447645"/>
          </a:xfrm>
          <a:prstGeom prst="rect">
            <a:avLst/>
          </a:prstGeom>
          <a:noFill/>
          <a:ln w="9525">
            <a:noFill/>
            <a:miter lim="800000"/>
            <a:headEnd/>
            <a:tailEnd/>
          </a:ln>
        </p:spPr>
        <p:txBody>
          <a:bodyPr wrap="square">
            <a:spAutoFit/>
          </a:bodyPr>
          <a:lstStyle/>
          <a:p>
            <a:r>
              <a:rPr lang="es-ES" dirty="0">
                <a:latin typeface="Calibri" pitchFamily="34" charset="0"/>
              </a:rPr>
              <a:t/>
            </a:r>
            <a:br>
              <a:rPr lang="es-ES" dirty="0">
                <a:latin typeface="Calibri" pitchFamily="34" charset="0"/>
              </a:rPr>
            </a:br>
            <a:r>
              <a:rPr lang="es-ES" sz="2400" b="1" i="1" dirty="0">
                <a:latin typeface="Calibri" pitchFamily="34" charset="0"/>
              </a:rPr>
              <a:t>Por la mañana, siguió recorriendo el castillo. Encontró una habitación con una cama y decidió pasar allí su segunda noche. Al poco rato de haberse acostado, o yo lo que parecían maullidos de gatos. Y ante él aparecieron tres grandes tigres que lo miraban con ojos amenazadores.</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Juan cogió la barra de hierro y empezó a repartir golpes. Con cada golpe, los tigres se iban haciendo más pequeños. Tanto redujeron su tamaño que, al final, quedaron convertidos en unos juguetones que a gatitos a los que Juan estuvo acariciando.</a:t>
            </a: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noFill/>
          <a:ln w="9525">
            <a:noFill/>
            <a:miter lim="800000"/>
            <a:headEnd/>
            <a:tailEnd/>
          </a:ln>
        </p:spPr>
      </p:pic>
      <p:sp>
        <p:nvSpPr>
          <p:cNvPr id="4" name="3 Rectángulo"/>
          <p:cNvSpPr/>
          <p:nvPr/>
        </p:nvSpPr>
        <p:spPr>
          <a:xfrm>
            <a:off x="0" y="0"/>
            <a:ext cx="2143108"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https://lh3.googleusercontent.com/-6DuOHZZh1_k/S1X-yOKprOI/AAAAAAAAAP8/E6Y6ZPoHVeE/w274-h400-no/Explorar0164.jpg"/>
          <p:cNvPicPr>
            <a:picLocks noChangeAspect="1" noChangeArrowheads="1"/>
          </p:cNvPicPr>
          <p:nvPr/>
        </p:nvPicPr>
        <p:blipFill>
          <a:blip r:embed="rId4"/>
          <a:srcRect l="3448" r="3448" b="29133"/>
          <a:stretch>
            <a:fillRect/>
          </a:stretch>
        </p:blipFill>
        <p:spPr bwMode="auto">
          <a:xfrm>
            <a:off x="3214678" y="428604"/>
            <a:ext cx="5286412" cy="5873791"/>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sp>
        <p:nvSpPr>
          <p:cNvPr id="12290" name="3 Rectángulo"/>
          <p:cNvSpPr>
            <a:spLocks noChangeArrowheads="1"/>
          </p:cNvSpPr>
          <p:nvPr/>
        </p:nvSpPr>
        <p:spPr bwMode="auto">
          <a:xfrm>
            <a:off x="2643174" y="2000240"/>
            <a:ext cx="5929354" cy="4247317"/>
          </a:xfrm>
          <a:prstGeom prst="rect">
            <a:avLst/>
          </a:prstGeom>
          <a:noFill/>
          <a:ln w="9525">
            <a:noFill/>
            <a:miter lim="800000"/>
            <a:headEnd/>
            <a:tailEnd/>
          </a:ln>
        </p:spPr>
        <p:txBody>
          <a:bodyPr wrap="square">
            <a:spAutoFit/>
          </a:bodyPr>
          <a:lstStyle/>
          <a:p>
            <a:r>
              <a:rPr lang="es-ES" sz="2400" b="1" i="1" dirty="0">
                <a:latin typeface="Calibri" pitchFamily="34" charset="0"/>
              </a:rPr>
              <a:t>Llegó la tercera noche y Juan se echó a dormir. Al cabo de unos minutos escuchó unos impresionantes rugidos. Un enorme león estaba a punto de atacarlo. El muchacho cogió la barra de hierro y empezó a golpear al pobre animal, quien empezó a decir con voz suplicante: ¡Basta! ¡basta! ¡no me es más! ¡eres un bruto! ¿no te das cuenta de que me vas a matar?</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noFill/>
          <a:ln w="9525">
            <a:noFill/>
            <a:miter lim="800000"/>
            <a:headEnd/>
            <a:tailEnd/>
          </a:ln>
        </p:spPr>
      </p:pic>
      <p:sp>
        <p:nvSpPr>
          <p:cNvPr id="4" name="3 Rectángulo"/>
          <p:cNvSpPr/>
          <p:nvPr/>
        </p:nvSpPr>
        <p:spPr>
          <a:xfrm>
            <a:off x="0" y="0"/>
            <a:ext cx="2143108"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C:\Documents and Settings\Dell\Escritorio\a_serra_juansinmiedo3.jpg"/>
          <p:cNvPicPr>
            <a:picLocks noChangeAspect="1" noChangeArrowheads="1"/>
          </p:cNvPicPr>
          <p:nvPr/>
        </p:nvPicPr>
        <p:blipFill>
          <a:blip r:embed="rId4"/>
          <a:srcRect/>
          <a:stretch>
            <a:fillRect/>
          </a:stretch>
        </p:blipFill>
        <p:spPr bwMode="auto">
          <a:xfrm>
            <a:off x="2071670" y="1000108"/>
            <a:ext cx="6536576" cy="5032857"/>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https://lh5.googleusercontent.com/-gCspg8gZvEA/S1X-0mtgjWI/AAAAAAAAAQE/RhRsPI_uqzk/w266-h400-no/Explorar0166.jpg"/>
          <p:cNvPicPr>
            <a:picLocks noChangeAspect="1" noChangeArrowheads="1"/>
          </p:cNvPicPr>
          <p:nvPr/>
        </p:nvPicPr>
        <p:blipFill>
          <a:blip r:embed="rId4"/>
          <a:srcRect b="28750"/>
          <a:stretch>
            <a:fillRect/>
          </a:stretch>
        </p:blipFill>
        <p:spPr bwMode="auto">
          <a:xfrm>
            <a:off x="3071802" y="357166"/>
            <a:ext cx="5786478" cy="6199798"/>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sp>
        <p:nvSpPr>
          <p:cNvPr id="12290" name="3 Rectángulo"/>
          <p:cNvSpPr>
            <a:spLocks noChangeArrowheads="1"/>
          </p:cNvSpPr>
          <p:nvPr/>
        </p:nvSpPr>
        <p:spPr bwMode="auto">
          <a:xfrm>
            <a:off x="2357422" y="1285860"/>
            <a:ext cx="5857900" cy="5262979"/>
          </a:xfrm>
          <a:prstGeom prst="rect">
            <a:avLst/>
          </a:prstGeom>
          <a:noFill/>
          <a:ln w="9525">
            <a:noFill/>
            <a:miter lim="800000"/>
            <a:headEnd/>
            <a:tailEnd/>
          </a:ln>
        </p:spPr>
        <p:txBody>
          <a:bodyPr wrap="square">
            <a:spAutoFit/>
          </a:bodyPr>
          <a:lstStyle/>
          <a:p>
            <a:r>
              <a:rPr lang="es-ES" sz="2400" b="1" i="1" dirty="0">
                <a:latin typeface="Calibri" pitchFamily="34" charset="0"/>
              </a:rPr>
              <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A la mañana siguiente, Juan sin miedo apareció el palacio real. El rey, que no daba crédito a sus ojos, le concedió la mano de su hija y, a los pocos días se celebraron las bodas.</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Juan estaba encantado con su esposa y se sentía muy feliz.</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La princesa también lo estaba. Pero decidió que haría conocer el miedo a su marido.</a:t>
            </a:r>
            <a:br>
              <a:rPr lang="es-ES" sz="2400" b="1" i="1" dirty="0">
                <a:latin typeface="Calibri" pitchFamily="34" charset="0"/>
              </a:rPr>
            </a:br>
            <a:endParaRPr lang="es-ES" sz="2400" b="1" i="1" dirty="0">
              <a:latin typeface="Calibri" pitchFamily="34" charset="0"/>
            </a:endParaRPr>
          </a:p>
        </p:txBody>
      </p:sp>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https://lh6.googleusercontent.com/-BodZI2plqRo/S1X-4bgtMOI/AAAAAAAAAQM/MnUWIMygB3s/w272-h400-no/Explorar0168.jpg"/>
          <p:cNvPicPr>
            <a:picLocks noChangeAspect="1" noChangeArrowheads="1"/>
          </p:cNvPicPr>
          <p:nvPr/>
        </p:nvPicPr>
        <p:blipFill>
          <a:blip r:embed="rId4"/>
          <a:srcRect l="1634" r="1960" b="27778"/>
          <a:stretch>
            <a:fillRect/>
          </a:stretch>
        </p:blipFill>
        <p:spPr bwMode="auto">
          <a:xfrm>
            <a:off x="3214678" y="214289"/>
            <a:ext cx="5572164" cy="6138825"/>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7000" contrast="-65000"/>
          </a:blip>
          <a:srcRect/>
          <a:stretch>
            <a:fillRect/>
          </a:stretch>
        </p:blipFill>
        <p:spPr bwMode="auto">
          <a:xfrm>
            <a:off x="0" y="-19050"/>
            <a:ext cx="9144000" cy="6877050"/>
          </a:xfrm>
          <a:prstGeom prst="rect">
            <a:avLst/>
          </a:prstGeom>
          <a:solidFill>
            <a:srgbClr val="FF99FF"/>
          </a:solidFill>
          <a:ln w="9525">
            <a:solidFill>
              <a:schemeClr val="accent1"/>
            </a:solidFill>
            <a:miter lim="800000"/>
            <a:headEnd/>
            <a:tailEnd/>
          </a:ln>
        </p:spPr>
      </p:pic>
      <p:sp>
        <p:nvSpPr>
          <p:cNvPr id="13314" name="3 Rectángulo"/>
          <p:cNvSpPr>
            <a:spLocks noChangeArrowheads="1"/>
          </p:cNvSpPr>
          <p:nvPr/>
        </p:nvSpPr>
        <p:spPr bwMode="auto">
          <a:xfrm>
            <a:off x="2286000" y="1997075"/>
            <a:ext cx="6357966" cy="3785652"/>
          </a:xfrm>
          <a:prstGeom prst="rect">
            <a:avLst/>
          </a:prstGeom>
          <a:noFill/>
          <a:ln w="9525">
            <a:noFill/>
            <a:miter lim="800000"/>
            <a:headEnd/>
            <a:tailEnd/>
          </a:ln>
        </p:spPr>
        <p:txBody>
          <a:bodyPr wrap="square">
            <a:spAutoFit/>
          </a:bodyPr>
          <a:lstStyle/>
          <a:p>
            <a:r>
              <a:rPr lang="es-ES" sz="2400" b="1" i="1" dirty="0">
                <a:latin typeface="Calibri" pitchFamily="34" charset="0"/>
              </a:rPr>
              <a:t>Una noche, mientras Juan dormía, ella cogió una jarra de agua fría y se la derramó encima.</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El pobre Juan creyó morir del susto. Temblaba de terror. Sus pelos estaban rizados y ¡conoció el miedo, por fin!</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Juan una vez recuperado, agradeció su esposa haberle hecho sentir miedo, algo que todo el mundo conoce.</a:t>
            </a:r>
          </a:p>
        </p:txBody>
      </p:sp>
      <p:pic>
        <p:nvPicPr>
          <p:cNvPr id="3" name="Picture 2" descr="C:\Documents and Settings\Dell\Escritorio\juan-sin-miedo.jpg"/>
          <p:cNvPicPr>
            <a:picLocks noChangeAspect="1" noChangeArrowheads="1"/>
          </p:cNvPicPr>
          <p:nvPr/>
        </p:nvPicPr>
        <p:blipFill>
          <a:blip r:embed="rId3"/>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juan-sin-miedo.jpg"/>
          <p:cNvPicPr>
            <a:picLocks noChangeAspect="1" noChangeArrowheads="1"/>
          </p:cNvPicPr>
          <p:nvPr/>
        </p:nvPicPr>
        <p:blipFill>
          <a:blip r:embed="rId2"/>
          <a:srcRect/>
          <a:stretch>
            <a:fillRect/>
          </a:stretch>
        </p:blipFill>
        <p:spPr bwMode="auto">
          <a:xfrm>
            <a:off x="0" y="0"/>
            <a:ext cx="2143108" cy="2184059"/>
          </a:xfrm>
          <a:prstGeom prst="rect">
            <a:avLst/>
          </a:prstGeom>
          <a:solidFill>
            <a:srgbClr val="FFFF00">
              <a:alpha val="24000"/>
            </a:srgbClr>
          </a:solidFill>
          <a:ln w="9525">
            <a:noFill/>
            <a:miter lim="800000"/>
            <a:headEnd/>
            <a:tailEnd/>
          </a:ln>
        </p:spPr>
      </p:pic>
      <p:sp>
        <p:nvSpPr>
          <p:cNvPr id="4" name="3 Rectángulo"/>
          <p:cNvSpPr/>
          <p:nvPr/>
        </p:nvSpPr>
        <p:spPr>
          <a:xfrm>
            <a:off x="0" y="0"/>
            <a:ext cx="2214546" cy="2143116"/>
          </a:xfrm>
          <a:prstGeom prst="rect">
            <a:avLst/>
          </a:prstGeom>
          <a:solidFill>
            <a:srgbClr val="FFFF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https://lh5.googleusercontent.com/-wkUKCT4ziVA/S1X-5JC1CeI/AAAAAAAAAQQ/MbiN6NBFU3I/w269-h400-no/Explorar0169.jpg"/>
          <p:cNvPicPr>
            <a:picLocks noChangeAspect="1" noChangeArrowheads="1"/>
          </p:cNvPicPr>
          <p:nvPr/>
        </p:nvPicPr>
        <p:blipFill>
          <a:blip r:embed="rId3"/>
          <a:srcRect l="7256" t="51648" r="3591"/>
          <a:stretch>
            <a:fillRect/>
          </a:stretch>
        </p:blipFill>
        <p:spPr bwMode="auto">
          <a:xfrm>
            <a:off x="2285984" y="857232"/>
            <a:ext cx="6643702" cy="5357850"/>
          </a:xfrm>
          <a:prstGeom prst="rect">
            <a:avLst/>
          </a:prstGeom>
          <a:noFill/>
          <a:ln w="9525">
            <a:noFill/>
            <a:miter lim="800000"/>
            <a:headEnd/>
            <a:tailEnd/>
          </a:ln>
        </p:spPr>
      </p:pic>
      <p:sp>
        <p:nvSpPr>
          <p:cNvPr id="6" name="4 Rectángulo"/>
          <p:cNvSpPr/>
          <p:nvPr/>
        </p:nvSpPr>
        <p:spPr>
          <a:xfrm>
            <a:off x="0" y="0"/>
            <a:ext cx="9144000" cy="6858000"/>
          </a:xfrm>
          <a:prstGeom prst="frame">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33CC"/>
              </a:solidFill>
            </a:endParaRPr>
          </a:p>
        </p:txBody>
      </p:sp>
      <p:sp>
        <p:nvSpPr>
          <p:cNvPr id="7" name="Rectangle 1"/>
          <p:cNvSpPr/>
          <p:nvPr/>
        </p:nvSpPr>
        <p:spPr>
          <a:xfrm>
            <a:off x="714348" y="785794"/>
            <a:ext cx="7643866" cy="5214974"/>
          </a:xfrm>
          <a:prstGeom prst="rect">
            <a:avLst/>
          </a:prstGeom>
          <a:solidFill>
            <a:srgbClr val="FF9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99FF"/>
              </a:solidFill>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C:\Documents and Settings\Dell\Escritorio\Juan%20Sin%20miedo.jpg"/>
          <p:cNvPicPr>
            <a:picLocks noChangeAspect="1" noChangeArrowheads="1"/>
          </p:cNvPicPr>
          <p:nvPr/>
        </p:nvPicPr>
        <p:blipFill>
          <a:blip r:embed="rId2"/>
          <a:srcRect/>
          <a:stretch>
            <a:fillRect/>
          </a:stretch>
        </p:blipFill>
        <p:spPr bwMode="auto">
          <a:xfrm>
            <a:off x="0" y="0"/>
            <a:ext cx="9144000" cy="6806061"/>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571472" y="571480"/>
            <a:ext cx="8143932" cy="5857916"/>
          </a:xfrm>
          <a:prstGeom prst="rect">
            <a:avLst/>
          </a:prstGeom>
          <a:solidFill>
            <a:srgbClr val="FFC000">
              <a:alpha val="1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362" name="Picture 2" descr="https://lh6.googleusercontent.com/-2ujWlguReI4/S1X-q7_UDfI/AAAAAAAAAPs/L4VOuZ7E8oM/w273-h400-no/Explorar0160.jpg"/>
          <p:cNvPicPr>
            <a:picLocks noChangeAspect="1" noChangeArrowheads="1"/>
          </p:cNvPicPr>
          <p:nvPr/>
        </p:nvPicPr>
        <p:blipFill>
          <a:blip r:embed="rId2"/>
          <a:srcRect/>
          <a:stretch>
            <a:fillRect/>
          </a:stretch>
        </p:blipFill>
        <p:spPr bwMode="auto">
          <a:xfrm>
            <a:off x="4643438" y="571480"/>
            <a:ext cx="4000528" cy="5861310"/>
          </a:xfrm>
          <a:prstGeom prst="rect">
            <a:avLst/>
          </a:prstGeom>
          <a:noFill/>
          <a:ln w="9525">
            <a:noFill/>
            <a:miter lim="800000"/>
            <a:headEnd/>
            <a:tailEnd/>
          </a:ln>
        </p:spPr>
      </p:pic>
      <p:pic>
        <p:nvPicPr>
          <p:cNvPr id="3" name="Picture 2" descr="https://lh6.googleusercontent.com/-YM9ImI39lQg/S1X-7_WLFGI/AAAAAAAAAQY/KbBl5X1mTvE/w269-h400-no/Explorar0171.jpg"/>
          <p:cNvPicPr>
            <a:picLocks noChangeAspect="1" noChangeArrowheads="1"/>
          </p:cNvPicPr>
          <p:nvPr/>
        </p:nvPicPr>
        <p:blipFill>
          <a:blip r:embed="rId3"/>
          <a:srcRect/>
          <a:stretch>
            <a:fillRect/>
          </a:stretch>
        </p:blipFill>
        <p:spPr bwMode="auto">
          <a:xfrm>
            <a:off x="500034" y="571480"/>
            <a:ext cx="3939449" cy="5857916"/>
          </a:xfrm>
          <a:prstGeom prst="rect">
            <a:avLst/>
          </a:prstGeom>
          <a:noFill/>
          <a:ln w="9525">
            <a:noFill/>
            <a:miter lim="800000"/>
            <a:headEnd/>
            <a:tailEnd/>
          </a:ln>
        </p:spPr>
      </p:pic>
      <p:sp>
        <p:nvSpPr>
          <p:cNvPr id="6" name="Rectangle 1"/>
          <p:cNvSpPr/>
          <p:nvPr/>
        </p:nvSpPr>
        <p:spPr>
          <a:xfrm>
            <a:off x="785786" y="785794"/>
            <a:ext cx="7500990" cy="5214974"/>
          </a:xfrm>
          <a:prstGeom prst="rect">
            <a:avLst/>
          </a:prstGeom>
          <a:solidFill>
            <a:srgbClr val="FF9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99FF"/>
              </a:solidFill>
            </a:endParaRPr>
          </a:p>
        </p:txBody>
      </p:sp>
      <p:sp>
        <p:nvSpPr>
          <p:cNvPr id="7" name="4 Rectángulo"/>
          <p:cNvSpPr/>
          <p:nvPr/>
        </p:nvSpPr>
        <p:spPr>
          <a:xfrm>
            <a:off x="0" y="0"/>
            <a:ext cx="9144000" cy="6858000"/>
          </a:xfrm>
          <a:prstGeom prst="frame">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33CC"/>
              </a:solidFill>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lh4.googleusercontent.com/-mjmKTGc-oLE/S1X-y2KZSVI/AAAAAAAAAQA/k1gar8NLM54/w272-h400-no/Explorar0165.jpg"/>
          <p:cNvPicPr>
            <a:picLocks noChangeAspect="1" noChangeArrowheads="1"/>
          </p:cNvPicPr>
          <p:nvPr/>
        </p:nvPicPr>
        <p:blipFill>
          <a:blip r:embed="rId2"/>
          <a:srcRect/>
          <a:stretch>
            <a:fillRect/>
          </a:stretch>
        </p:blipFill>
        <p:spPr bwMode="auto">
          <a:xfrm>
            <a:off x="714348" y="428604"/>
            <a:ext cx="3900514" cy="5736050"/>
          </a:xfrm>
          <a:prstGeom prst="rect">
            <a:avLst/>
          </a:prstGeom>
          <a:noFill/>
          <a:ln w="9525">
            <a:noFill/>
            <a:miter lim="800000"/>
            <a:headEnd/>
            <a:tailEnd/>
          </a:ln>
        </p:spPr>
      </p:pic>
      <p:pic>
        <p:nvPicPr>
          <p:cNvPr id="3" name="Picture 2" descr="https://lh5.googleusercontent.com/-gCspg8gZvEA/S1X-0mtgjWI/AAAAAAAAAQE/RhRsPI_uqzk/w266-h400-no/Explorar0166.jpg"/>
          <p:cNvPicPr>
            <a:picLocks noChangeAspect="1" noChangeArrowheads="1"/>
          </p:cNvPicPr>
          <p:nvPr/>
        </p:nvPicPr>
        <p:blipFill>
          <a:blip r:embed="rId3"/>
          <a:srcRect/>
          <a:stretch>
            <a:fillRect/>
          </a:stretch>
        </p:blipFill>
        <p:spPr bwMode="auto">
          <a:xfrm>
            <a:off x="4714876" y="428604"/>
            <a:ext cx="4000528" cy="6015832"/>
          </a:xfrm>
          <a:prstGeom prst="rect">
            <a:avLst/>
          </a:prstGeom>
          <a:noFill/>
          <a:ln w="9525">
            <a:noFill/>
            <a:miter lim="800000"/>
            <a:headEnd/>
            <a:tailEnd/>
          </a:ln>
        </p:spPr>
      </p:pic>
      <p:sp>
        <p:nvSpPr>
          <p:cNvPr id="4" name="Rectangle 1"/>
          <p:cNvSpPr/>
          <p:nvPr/>
        </p:nvSpPr>
        <p:spPr>
          <a:xfrm>
            <a:off x="785786" y="785794"/>
            <a:ext cx="7500990" cy="5214974"/>
          </a:xfrm>
          <a:prstGeom prst="rect">
            <a:avLst/>
          </a:prstGeom>
          <a:solidFill>
            <a:srgbClr val="FF9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99FF"/>
              </a:solidFill>
            </a:endParaRPr>
          </a:p>
        </p:txBody>
      </p:sp>
      <p:sp>
        <p:nvSpPr>
          <p:cNvPr id="5" name="4 Rectángulo"/>
          <p:cNvSpPr/>
          <p:nvPr/>
        </p:nvSpPr>
        <p:spPr>
          <a:xfrm>
            <a:off x="0" y="0"/>
            <a:ext cx="9144000" cy="6858000"/>
          </a:xfrm>
          <a:prstGeom prst="frame">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33CC"/>
              </a:solidFill>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lh5.googleusercontent.com/-GTQ_of_kfgc/S1X-20jYPKI/AAAAAAAAAQI/lDMJLBpKThU/w270-h400-no/Explorar0167.jpg"/>
          <p:cNvPicPr>
            <a:picLocks noChangeAspect="1" noChangeArrowheads="1"/>
          </p:cNvPicPr>
          <p:nvPr/>
        </p:nvPicPr>
        <p:blipFill>
          <a:blip r:embed="rId2"/>
          <a:srcRect/>
          <a:stretch>
            <a:fillRect/>
          </a:stretch>
        </p:blipFill>
        <p:spPr bwMode="auto">
          <a:xfrm>
            <a:off x="357157" y="357166"/>
            <a:ext cx="4243417" cy="6286544"/>
          </a:xfrm>
          <a:prstGeom prst="rect">
            <a:avLst/>
          </a:prstGeom>
          <a:noFill/>
          <a:ln w="9525">
            <a:noFill/>
            <a:miter lim="800000"/>
            <a:headEnd/>
            <a:tailEnd/>
          </a:ln>
        </p:spPr>
      </p:pic>
      <p:pic>
        <p:nvPicPr>
          <p:cNvPr id="3" name="Picture 2" descr="https://lh6.googleusercontent.com/-BodZI2plqRo/S1X-4bgtMOI/AAAAAAAAAQM/MnUWIMygB3s/w272-h400-no/Explorar0168.jpg"/>
          <p:cNvPicPr>
            <a:picLocks noChangeAspect="1" noChangeArrowheads="1"/>
          </p:cNvPicPr>
          <p:nvPr/>
        </p:nvPicPr>
        <p:blipFill>
          <a:blip r:embed="rId3"/>
          <a:srcRect/>
          <a:stretch>
            <a:fillRect/>
          </a:stretch>
        </p:blipFill>
        <p:spPr bwMode="auto">
          <a:xfrm>
            <a:off x="4500562" y="285728"/>
            <a:ext cx="4371989" cy="6429396"/>
          </a:xfrm>
          <a:prstGeom prst="rect">
            <a:avLst/>
          </a:prstGeom>
          <a:noFill/>
          <a:ln w="9525">
            <a:noFill/>
            <a:miter lim="800000"/>
            <a:headEnd/>
            <a:tailEnd/>
          </a:ln>
        </p:spPr>
      </p:pic>
      <p:sp>
        <p:nvSpPr>
          <p:cNvPr id="4" name="Rectangle 1"/>
          <p:cNvSpPr/>
          <p:nvPr/>
        </p:nvSpPr>
        <p:spPr>
          <a:xfrm>
            <a:off x="785786" y="785794"/>
            <a:ext cx="7500990" cy="5214974"/>
          </a:xfrm>
          <a:prstGeom prst="rect">
            <a:avLst/>
          </a:prstGeom>
          <a:solidFill>
            <a:srgbClr val="FF9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99FF"/>
              </a:solidFill>
            </a:endParaRPr>
          </a:p>
        </p:txBody>
      </p:sp>
      <p:sp>
        <p:nvSpPr>
          <p:cNvPr id="5" name="4 Rectángulo"/>
          <p:cNvSpPr/>
          <p:nvPr/>
        </p:nvSpPr>
        <p:spPr>
          <a:xfrm>
            <a:off x="0" y="0"/>
            <a:ext cx="9144000" cy="6858000"/>
          </a:xfrm>
          <a:prstGeom prst="frame">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33CC"/>
              </a:solidFill>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Explorar0163.jpg"/>
          <p:cNvPicPr>
            <a:picLocks noChangeAspect="1" noChangeArrowheads="1"/>
          </p:cNvPicPr>
          <p:nvPr/>
        </p:nvPicPr>
        <p:blipFill>
          <a:blip r:embed="rId2"/>
          <a:srcRect/>
          <a:stretch>
            <a:fillRect/>
          </a:stretch>
        </p:blipFill>
        <p:spPr bwMode="auto">
          <a:xfrm>
            <a:off x="4501864" y="785794"/>
            <a:ext cx="3503913" cy="5072098"/>
          </a:xfrm>
          <a:prstGeom prst="rect">
            <a:avLst/>
          </a:prstGeom>
          <a:noFill/>
          <a:ln w="9525">
            <a:noFill/>
            <a:miter lim="800000"/>
            <a:headEnd/>
            <a:tailEnd/>
          </a:ln>
        </p:spPr>
      </p:pic>
      <p:pic>
        <p:nvPicPr>
          <p:cNvPr id="27651" name="Picture 3" descr="C:\Documents and Settings\Dell\Escritorio\Explorar0165.jpg"/>
          <p:cNvPicPr>
            <a:picLocks noChangeAspect="1" noChangeArrowheads="1"/>
          </p:cNvPicPr>
          <p:nvPr/>
        </p:nvPicPr>
        <p:blipFill>
          <a:blip r:embed="rId3"/>
          <a:srcRect/>
          <a:stretch>
            <a:fillRect/>
          </a:stretch>
        </p:blipFill>
        <p:spPr bwMode="auto">
          <a:xfrm>
            <a:off x="714348" y="642918"/>
            <a:ext cx="3626428" cy="5286412"/>
          </a:xfrm>
          <a:prstGeom prst="rect">
            <a:avLst/>
          </a:prstGeom>
          <a:noFill/>
          <a:ln w="9525">
            <a:noFill/>
            <a:miter lim="800000"/>
            <a:headEnd/>
            <a:tailEnd/>
          </a:ln>
        </p:spPr>
      </p:pic>
      <p:sp>
        <p:nvSpPr>
          <p:cNvPr id="4" name="Rectangle 1"/>
          <p:cNvSpPr/>
          <p:nvPr/>
        </p:nvSpPr>
        <p:spPr>
          <a:xfrm>
            <a:off x="785786" y="785794"/>
            <a:ext cx="7500990" cy="5214974"/>
          </a:xfrm>
          <a:prstGeom prst="rect">
            <a:avLst/>
          </a:prstGeom>
          <a:solidFill>
            <a:srgbClr val="FF9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99FF"/>
              </a:solidFill>
            </a:endParaRPr>
          </a:p>
        </p:txBody>
      </p:sp>
      <p:sp>
        <p:nvSpPr>
          <p:cNvPr id="5" name="4 Rectángulo"/>
          <p:cNvSpPr/>
          <p:nvPr/>
        </p:nvSpPr>
        <p:spPr>
          <a:xfrm>
            <a:off x="0" y="0"/>
            <a:ext cx="9144000" cy="6858000"/>
          </a:xfrm>
          <a:prstGeom prst="frame">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33CC"/>
              </a:solidFill>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71472" y="571480"/>
            <a:ext cx="8143932" cy="5857916"/>
          </a:xfrm>
          <a:prstGeom prst="rect">
            <a:avLst/>
          </a:prstGeom>
          <a:solidFill>
            <a:srgbClr val="FFC000">
              <a:alpha val="1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2" descr="https://lh4.googleusercontent.com/-1QzRnng5isw/S1X-v-Vie7I/AAAAAAAAAP0/iCNDvIEJbb0/w266-h400-no/Explorar0162.jpg"/>
          <p:cNvPicPr>
            <a:picLocks noChangeAspect="1" noChangeArrowheads="1"/>
          </p:cNvPicPr>
          <p:nvPr/>
        </p:nvPicPr>
        <p:blipFill>
          <a:blip r:embed="rId2"/>
          <a:srcRect/>
          <a:stretch>
            <a:fillRect/>
          </a:stretch>
        </p:blipFill>
        <p:spPr bwMode="auto">
          <a:xfrm>
            <a:off x="4786314" y="642918"/>
            <a:ext cx="3857633" cy="5801229"/>
          </a:xfrm>
          <a:prstGeom prst="rect">
            <a:avLst/>
          </a:prstGeom>
          <a:noFill/>
          <a:ln w="9525">
            <a:noFill/>
            <a:miter lim="800000"/>
            <a:headEnd/>
            <a:tailEnd/>
          </a:ln>
        </p:spPr>
      </p:pic>
      <p:pic>
        <p:nvPicPr>
          <p:cNvPr id="5" name="Picture 2" descr="https://lh5.googleusercontent.com/-wkUKCT4ziVA/S1X-5JC1CeI/AAAAAAAAAQQ/MbiN6NBFU3I/w269-h400-no/Explorar0169.jpg"/>
          <p:cNvPicPr>
            <a:picLocks noChangeAspect="1" noChangeArrowheads="1"/>
          </p:cNvPicPr>
          <p:nvPr/>
        </p:nvPicPr>
        <p:blipFill>
          <a:blip r:embed="rId3"/>
          <a:srcRect/>
          <a:stretch>
            <a:fillRect/>
          </a:stretch>
        </p:blipFill>
        <p:spPr bwMode="auto">
          <a:xfrm>
            <a:off x="500034" y="571480"/>
            <a:ext cx="3929090" cy="5842512"/>
          </a:xfrm>
          <a:prstGeom prst="rect">
            <a:avLst/>
          </a:prstGeom>
          <a:noFill/>
          <a:ln w="9525">
            <a:noFill/>
            <a:miter lim="800000"/>
            <a:headEnd/>
            <a:tailEnd/>
          </a:ln>
        </p:spPr>
      </p:pic>
      <p:sp>
        <p:nvSpPr>
          <p:cNvPr id="6" name="Rectangle 1"/>
          <p:cNvSpPr/>
          <p:nvPr/>
        </p:nvSpPr>
        <p:spPr>
          <a:xfrm>
            <a:off x="785786" y="785794"/>
            <a:ext cx="7500990" cy="5214974"/>
          </a:xfrm>
          <a:prstGeom prst="rect">
            <a:avLst/>
          </a:prstGeom>
          <a:solidFill>
            <a:srgbClr val="FF9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99FF"/>
              </a:solidFill>
            </a:endParaRPr>
          </a:p>
        </p:txBody>
      </p:sp>
      <p:sp>
        <p:nvSpPr>
          <p:cNvPr id="7" name="4 Rectángulo"/>
          <p:cNvSpPr/>
          <p:nvPr/>
        </p:nvSpPr>
        <p:spPr>
          <a:xfrm>
            <a:off x="0" y="0"/>
            <a:ext cx="9144000" cy="6858000"/>
          </a:xfrm>
          <a:prstGeom prst="frame">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33CC"/>
              </a:solidFill>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lh5.googleusercontent.com/-wDyxM2UaQJ0/S1X-6l9zREI/AAAAAAAAAQU/N43Iibum4cA/w272-h400-no/Explorar0170.jpg"/>
          <p:cNvPicPr>
            <a:picLocks noChangeAspect="1" noChangeArrowheads="1"/>
          </p:cNvPicPr>
          <p:nvPr/>
        </p:nvPicPr>
        <p:blipFill>
          <a:blip r:embed="rId2"/>
          <a:srcRect/>
          <a:stretch>
            <a:fillRect/>
          </a:stretch>
        </p:blipFill>
        <p:spPr bwMode="auto">
          <a:xfrm>
            <a:off x="642910" y="571480"/>
            <a:ext cx="3946234" cy="5803286"/>
          </a:xfrm>
          <a:prstGeom prst="rect">
            <a:avLst/>
          </a:prstGeom>
          <a:noFill/>
          <a:ln w="9525">
            <a:noFill/>
            <a:miter lim="800000"/>
            <a:headEnd/>
            <a:tailEnd/>
          </a:ln>
        </p:spPr>
      </p:pic>
      <p:pic>
        <p:nvPicPr>
          <p:cNvPr id="4" name="Picture 2" descr="https://lh4.googleusercontent.com/-2ICp9FDF3jc/S1X-uoKBXhI/AAAAAAAAAPw/6dl54Cw6PPA/w271-h400-no/Explorar0161.jpg"/>
          <p:cNvPicPr>
            <a:picLocks noChangeAspect="1" noChangeArrowheads="1"/>
          </p:cNvPicPr>
          <p:nvPr/>
        </p:nvPicPr>
        <p:blipFill>
          <a:blip r:embed="rId3"/>
          <a:srcRect/>
          <a:stretch>
            <a:fillRect/>
          </a:stretch>
        </p:blipFill>
        <p:spPr bwMode="auto">
          <a:xfrm>
            <a:off x="4786314" y="642918"/>
            <a:ext cx="3924431" cy="5792784"/>
          </a:xfrm>
          <a:prstGeom prst="rect">
            <a:avLst/>
          </a:prstGeom>
          <a:noFill/>
          <a:ln w="9525">
            <a:noFill/>
            <a:miter lim="800000"/>
            <a:headEnd/>
            <a:tailEnd/>
          </a:ln>
        </p:spPr>
      </p:pic>
      <p:sp>
        <p:nvSpPr>
          <p:cNvPr id="5" name="Rectangle 1"/>
          <p:cNvSpPr/>
          <p:nvPr/>
        </p:nvSpPr>
        <p:spPr>
          <a:xfrm>
            <a:off x="785786" y="785794"/>
            <a:ext cx="7500990" cy="5214974"/>
          </a:xfrm>
          <a:prstGeom prst="rect">
            <a:avLst/>
          </a:prstGeom>
          <a:solidFill>
            <a:srgbClr val="FF9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99FF"/>
              </a:solidFill>
            </a:endParaRPr>
          </a:p>
        </p:txBody>
      </p:sp>
      <p:sp>
        <p:nvSpPr>
          <p:cNvPr id="6" name="4 Rectángulo"/>
          <p:cNvSpPr/>
          <p:nvPr/>
        </p:nvSpPr>
        <p:spPr>
          <a:xfrm>
            <a:off x="0" y="0"/>
            <a:ext cx="9144000" cy="6858000"/>
          </a:xfrm>
          <a:prstGeom prst="frame">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33CC"/>
              </a:solidFill>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 descr="C:\Documents and Settings\Dell\Escritorio\Juan%20Sin%20miedo.jpg"/>
          <p:cNvPicPr>
            <a:picLocks noChangeAspect="1" noChangeArrowheads="1"/>
          </p:cNvPicPr>
          <p:nvPr/>
        </p:nvPicPr>
        <p:blipFill>
          <a:blip r:embed="rId2"/>
          <a:srcRect b="5051"/>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357222" y="4643446"/>
            <a:ext cx="4680108" cy="1815864"/>
          </a:xfrm>
          <a:prstGeom prst="rect">
            <a:avLst/>
          </a:prstGeom>
        </p:spPr>
        <p:txBody>
          <a:bodyPr wrap="square" lIns="91422" tIns="45711" rIns="91422" bIns="45711">
            <a:spAutoFit/>
          </a:bodyPr>
          <a:lstStyle/>
          <a:p>
            <a:pPr lvl="1" algn="ctr"/>
            <a:r>
              <a:rPr lang="es-ES" sz="2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2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endParaRPr lang="es-ES" sz="2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JUAN SIN MIED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JUAN SIN MIEDO</Template>
  <TotalTime>5</TotalTime>
  <Words>432</Words>
  <Application>Microsoft Office PowerPoint</Application>
  <PresentationFormat>Presentación en pantalla (4:3)</PresentationFormat>
  <Paragraphs>30</Paragraphs>
  <Slides>33</Slides>
  <Notes>0</Notes>
  <HiddenSlides>0</HiddenSlides>
  <MMClips>1</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JUAN SIN MIEDO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2014-05-05T14:59:07Z</dcterms:created>
  <dcterms:modified xsi:type="dcterms:W3CDTF">2014-05-05T15:04:46Z</dcterms:modified>
</cp:coreProperties>
</file>