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61" r:id="rId5"/>
    <p:sldId id="263" r:id="rId6"/>
    <p:sldId id="266" r:id="rId7"/>
    <p:sldId id="265" r:id="rId8"/>
    <p:sldId id="259" r:id="rId9"/>
    <p:sldId id="257" r:id="rId10"/>
    <p:sldId id="258" r:id="rId11"/>
    <p:sldId id="262" r:id="rId12"/>
    <p:sldId id="264" r:id="rId13"/>
    <p:sldId id="267" r:id="rId1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51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60" d="100"/>
          <a:sy n="60" d="100"/>
        </p:scale>
        <p:origin x="72" y="1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444FC667-1A75-4C0C-8D65-0486C7253436}" type="datetimeFigureOut">
              <a:rPr lang="es-ES" smtClean="0"/>
              <a:t>24/08/2017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3668402956"/>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444FC667-1A75-4C0C-8D65-0486C7253436}" type="datetimeFigureOut">
              <a:rPr lang="es-ES" smtClean="0"/>
              <a:t>24/08/2017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2325255209"/>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444FC667-1A75-4C0C-8D65-0486C7253436}" type="datetimeFigureOut">
              <a:rPr lang="es-ES" smtClean="0"/>
              <a:t>24/08/2017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2940409633"/>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444FC667-1A75-4C0C-8D65-0486C7253436}" type="datetimeFigureOut">
              <a:rPr lang="es-ES" smtClean="0"/>
              <a:t>24/08/2017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3002910125"/>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444FC667-1A75-4C0C-8D65-0486C7253436}" type="datetimeFigureOut">
              <a:rPr lang="es-ES" smtClean="0"/>
              <a:t>24/08/2017</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445994221"/>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444FC667-1A75-4C0C-8D65-0486C7253436}" type="datetimeFigureOut">
              <a:rPr lang="es-ES" smtClean="0"/>
              <a:t>24/08/2017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638247296"/>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44FC667-1A75-4C0C-8D65-0486C7253436}" type="datetimeFigureOut">
              <a:rPr lang="es-ES" smtClean="0"/>
              <a:t>24/08/2017</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938763611"/>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44FC667-1A75-4C0C-8D65-0486C7253436}" type="datetimeFigureOut">
              <a:rPr lang="es-ES" smtClean="0"/>
              <a:t>24/08/2017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3990501760"/>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44FC667-1A75-4C0C-8D65-0486C7253436}" type="datetimeFigureOut">
              <a:rPr lang="es-ES" smtClean="0"/>
              <a:t>24/08/2017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1586598473"/>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444FC667-1A75-4C0C-8D65-0486C7253436}" type="datetimeFigureOut">
              <a:rPr lang="es-ES" smtClean="0"/>
              <a:t>24/08/2017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150629866"/>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444FC667-1A75-4C0C-8D65-0486C7253436}" type="datetimeFigureOut">
              <a:rPr lang="es-ES" smtClean="0"/>
              <a:t>24/08/2017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2B42FAC-7C74-45E8-8C84-95C8BB512B43}" type="slidenum">
              <a:rPr lang="es-ES" smtClean="0"/>
              <a:t>‹Nº›</a:t>
            </a:fld>
            <a:endParaRPr lang="es-ES"/>
          </a:p>
        </p:txBody>
      </p:sp>
    </p:spTree>
    <p:extLst>
      <p:ext uri="{BB962C8B-B14F-4D97-AF65-F5344CB8AC3E}">
        <p14:creationId xmlns:p14="http://schemas.microsoft.com/office/powerpoint/2010/main" val="75731377"/>
      </p:ext>
    </p:extLst>
  </p:cSld>
  <p:clrMapOvr>
    <a:masterClrMapping/>
  </p:clrMapOvr>
  <p:transition spd="slow" advTm="1000">
    <p:sndAc>
      <p:stSnd>
        <p:snd r:embed="rId1" name="Disney España _ El viaje de Arlo (The Good Dinosaur) _ 'La aventura de vivir' de Manuel Carrasco (192kbit_AAC).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678677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4FC667-1A75-4C0C-8D65-0486C7253436}" type="datetimeFigureOut">
              <a:rPr lang="es-ES" smtClean="0"/>
              <a:t>24/08/2017</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B42FAC-7C74-45E8-8C84-95C8BB512B43}" type="slidenum">
              <a:rPr lang="es-ES" smtClean="0"/>
              <a:t>‹Nº›</a:t>
            </a:fld>
            <a:endParaRPr lang="es-ES"/>
          </a:p>
        </p:txBody>
      </p:sp>
    </p:spTree>
    <p:extLst>
      <p:ext uri="{BB962C8B-B14F-4D97-AF65-F5344CB8AC3E}">
        <p14:creationId xmlns:p14="http://schemas.microsoft.com/office/powerpoint/2010/main" val="118380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
    <p:sndAc>
      <p:stSnd>
        <p:snd r:embed="rId13" name="Disney España _ El viaje de Arlo (The Good Dinosaur) _ 'La aventura de vivir' de Manuel Carrasco (192kbit_AAC).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2322857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7.png"/><Relationship Id="rId18" Type="http://schemas.openxmlformats.org/officeDocument/2006/relationships/image" Target="../media/image2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3.png"/><Relationship Id="rId11" Type="http://schemas.openxmlformats.org/officeDocument/2006/relationships/image" Target="../media/image16.png"/><Relationship Id="rId5" Type="http://schemas.openxmlformats.org/officeDocument/2006/relationships/hyperlink" Target="http://www.mispps.com/" TargetMode="External"/><Relationship Id="rId15" Type="http://schemas.openxmlformats.org/officeDocument/2006/relationships/image" Target="../media/image18.png"/><Relationship Id="rId10" Type="http://schemas.openxmlformats.org/officeDocument/2006/relationships/hyperlink" Target="https://www.facebook.com/mispps" TargetMode="External"/><Relationship Id="rId4" Type="http://schemas.openxmlformats.org/officeDocument/2006/relationships/image" Target="../media/image12.png"/><Relationship Id="rId9" Type="http://schemas.openxmlformats.org/officeDocument/2006/relationships/image" Target="../media/image1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584201" y="156633"/>
            <a:ext cx="9017000" cy="830997"/>
          </a:xfrm>
          <a:prstGeom prst="rect">
            <a:avLst/>
          </a:prstGeom>
          <a:noFill/>
        </p:spPr>
        <p:txBody>
          <a:bodyPr wrap="square" rtlCol="0">
            <a:spAutoFit/>
          </a:bodyPr>
          <a:lstStyle/>
          <a:p>
            <a:pPr algn="ctr"/>
            <a:r>
              <a:rPr lang="es-ES" sz="4800" dirty="0" smtClean="0">
                <a:solidFill>
                  <a:srgbClr val="0B510D"/>
                </a:solidFill>
                <a:latin typeface="Bauhaus 93" panose="04030905020B02020C02" pitchFamily="82" charset="0"/>
              </a:rPr>
              <a:t>EL VIAJE DE ARLO…</a:t>
            </a:r>
            <a:endParaRPr lang="es-ES" sz="4800" dirty="0">
              <a:solidFill>
                <a:srgbClr val="0B510D"/>
              </a:solidFill>
              <a:latin typeface="Bauhaus 93" panose="04030905020B02020C02" pitchFamily="82" charset="0"/>
            </a:endParaRPr>
          </a:p>
        </p:txBody>
      </p:sp>
    </p:spTree>
    <p:extLst>
      <p:ext uri="{BB962C8B-B14F-4D97-AF65-F5344CB8AC3E}">
        <p14:creationId xmlns:p14="http://schemas.microsoft.com/office/powerpoint/2010/main" val="2708206113"/>
      </p:ext>
    </p:extLst>
  </p:cSld>
  <p:clrMapOvr>
    <a:masterClrMapping/>
  </p:clrMapOvr>
  <mc:AlternateContent xmlns:mc="http://schemas.openxmlformats.org/markup-compatibility/2006">
    <mc:Choice xmlns:p14="http://schemas.microsoft.com/office/powerpoint/2010/main" Requires="p14">
      <p:transition spd="med" p14:dur="700">
        <p:fade/>
        <p:sndAc>
          <p:stSnd>
            <p:snd r:embed="rId2" name="Disney España _ El viaje de Arlo (The Good Dinosaur) _ 'La aventura de vivir' de Manuel Carrasco (192kbit_AAC).wav"/>
          </p:stSnd>
        </p:sndAc>
      </p:transition>
    </mc:Choice>
    <mc:Fallback>
      <p:transition spd="med">
        <p:fade/>
        <p:sndAc>
          <p:stSnd>
            <p:snd r:embed="rId2" name="Disney España _ El viaje de Arlo (The Good Dinosaur) _ 'La aventura de vivir' de Manuel Carrasco (192kbit_AAC).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6959" y="32657"/>
            <a:ext cx="12453259" cy="7004958"/>
          </a:xfrm>
        </p:spPr>
      </p:pic>
      <p:sp>
        <p:nvSpPr>
          <p:cNvPr id="6" name="CuadroTexto 5"/>
          <p:cNvSpPr txBox="1"/>
          <p:nvPr/>
        </p:nvSpPr>
        <p:spPr>
          <a:xfrm>
            <a:off x="0" y="32657"/>
            <a:ext cx="8392886" cy="1938992"/>
          </a:xfrm>
          <a:prstGeom prst="rect">
            <a:avLst/>
          </a:prstGeom>
          <a:solidFill>
            <a:schemeClr val="bg1"/>
          </a:solidFill>
        </p:spPr>
        <p:txBody>
          <a:bodyPr wrap="square" rtlCol="0">
            <a:spAutoFit/>
          </a:bodyPr>
          <a:lstStyle/>
          <a:p>
            <a:pPr algn="ctr"/>
            <a:r>
              <a:rPr lang="es-ES" sz="2000" dirty="0">
                <a:latin typeface="Bauhaus 93" panose="04030905020B02020C02" pitchFamily="82" charset="0"/>
              </a:rPr>
              <a:t>Arlo es un joven apatosaurio, un enorme dinosaurio cuadrúpedo y herbívoro, que vive en una realidad alternativa en la que el meteorito responsable de la extinción del 76% de las especies vivas en ese momento, incluidas los grandes dinosaurios, pasó de largo y no impactó contra la Tierra hace 65 millones de años.</a:t>
            </a:r>
          </a:p>
          <a:p>
            <a:r>
              <a:rPr lang="es-ES" sz="1000" dirty="0"/>
              <a:t/>
            </a:r>
            <a:br>
              <a:rPr lang="es-ES" sz="1000" dirty="0"/>
            </a:br>
            <a:endParaRPr lang="es-ES" sz="1000" dirty="0"/>
          </a:p>
        </p:txBody>
      </p:sp>
    </p:spTree>
    <p:extLst>
      <p:ext uri="{BB962C8B-B14F-4D97-AF65-F5344CB8AC3E}">
        <p14:creationId xmlns:p14="http://schemas.microsoft.com/office/powerpoint/2010/main" val="42463023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5874"/>
            <a:ext cx="12192000" cy="6842126"/>
          </a:xfrm>
        </p:spPr>
      </p:pic>
      <p:sp>
        <p:nvSpPr>
          <p:cNvPr id="5" name="CuadroTexto 4"/>
          <p:cNvSpPr txBox="1"/>
          <p:nvPr/>
        </p:nvSpPr>
        <p:spPr>
          <a:xfrm>
            <a:off x="6096000" y="4822825"/>
            <a:ext cx="5780315" cy="1815882"/>
          </a:xfrm>
          <a:prstGeom prst="rect">
            <a:avLst/>
          </a:prstGeom>
          <a:solidFill>
            <a:srgbClr val="92D050"/>
          </a:solidFill>
        </p:spPr>
        <p:txBody>
          <a:bodyPr wrap="square" rtlCol="0">
            <a:spAutoFit/>
          </a:bodyPr>
          <a:lstStyle/>
          <a:p>
            <a:r>
              <a:rPr lang="es-ES" sz="1600" dirty="0" smtClean="0">
                <a:latin typeface="Bauhaus 93" panose="04030905020B02020C02" pitchFamily="82" charset="0"/>
              </a:rPr>
              <a:t>Arlo vivía en la cordillera de los tres picos en una granja, junto a sus padres, su hermana </a:t>
            </a:r>
            <a:r>
              <a:rPr lang="es-ES" sz="1600" dirty="0" err="1" smtClean="0">
                <a:latin typeface="Bauhaus 93" panose="04030905020B02020C02" pitchFamily="82" charset="0"/>
              </a:rPr>
              <a:t>Libby</a:t>
            </a:r>
            <a:r>
              <a:rPr lang="es-ES" sz="1600" dirty="0" smtClean="0">
                <a:latin typeface="Bauhaus 93" panose="04030905020B02020C02" pitchFamily="82" charset="0"/>
              </a:rPr>
              <a:t> y su hermano </a:t>
            </a:r>
            <a:r>
              <a:rPr lang="es-ES" sz="1600" dirty="0" err="1" smtClean="0">
                <a:latin typeface="Bauhaus 93" panose="04030905020B02020C02" pitchFamily="82" charset="0"/>
              </a:rPr>
              <a:t>Buck</a:t>
            </a:r>
            <a:r>
              <a:rPr lang="es-ES" sz="1600" dirty="0" smtClean="0">
                <a:latin typeface="Bauhaus 93" panose="04030905020B02020C02" pitchFamily="82" charset="0"/>
              </a:rPr>
              <a:t>.</a:t>
            </a:r>
          </a:p>
          <a:p>
            <a:r>
              <a:rPr lang="es-ES" sz="1600" dirty="0" smtClean="0">
                <a:latin typeface="Bauhaus 93" panose="04030905020B02020C02" pitchFamily="82" charset="0"/>
              </a:rPr>
              <a:t>Cada hijo del matrimonio se encarga de alguna tarea en la granja. </a:t>
            </a:r>
            <a:r>
              <a:rPr lang="es-ES" sz="1600" dirty="0" err="1" smtClean="0">
                <a:latin typeface="Bauhaus 93" panose="04030905020B02020C02" pitchFamily="82" charset="0"/>
              </a:rPr>
              <a:t>Libby</a:t>
            </a:r>
            <a:r>
              <a:rPr lang="es-ES" sz="1600" dirty="0" smtClean="0">
                <a:latin typeface="Bauhaus 93" panose="04030905020B02020C02" pitchFamily="82" charset="0"/>
              </a:rPr>
              <a:t> regaba lo que estaba plantado en la granja, </a:t>
            </a:r>
            <a:r>
              <a:rPr lang="es-ES" sz="1600" dirty="0" err="1" smtClean="0">
                <a:latin typeface="Bauhaus 93" panose="04030905020B02020C02" pitchFamily="82" charset="0"/>
              </a:rPr>
              <a:t>Buck</a:t>
            </a:r>
            <a:r>
              <a:rPr lang="es-ES" sz="1600" dirty="0" smtClean="0">
                <a:latin typeface="Bauhaus 93" panose="04030905020B02020C02" pitchFamily="82" charset="0"/>
              </a:rPr>
              <a:t> se encargaba de limpiar el terreno, Y finalmente Arlo se encargaba de darle de comer a las gallinas que tenían en el rancho…</a:t>
            </a:r>
            <a:endParaRPr lang="es-ES" sz="1600" dirty="0">
              <a:latin typeface="Bauhaus 93" panose="04030905020B02020C02" pitchFamily="82" charset="0"/>
            </a:endParaRPr>
          </a:p>
        </p:txBody>
      </p:sp>
    </p:spTree>
    <p:extLst>
      <p:ext uri="{BB962C8B-B14F-4D97-AF65-F5344CB8AC3E}">
        <p14:creationId xmlns:p14="http://schemas.microsoft.com/office/powerpoint/2010/main" val="14129178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73964" cy="6858000"/>
          </a:xfrm>
        </p:spPr>
      </p:pic>
    </p:spTree>
    <p:extLst>
      <p:ext uri="{BB962C8B-B14F-4D97-AF65-F5344CB8AC3E}">
        <p14:creationId xmlns:p14="http://schemas.microsoft.com/office/powerpoint/2010/main" val="22819767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3664132023"/>
      </p:ext>
    </p:extLst>
  </p:cSld>
  <p:clrMapOvr>
    <a:masterClrMapping/>
  </p:clrMapOvr>
  <mc:AlternateContent xmlns:mc="http://schemas.openxmlformats.org/markup-compatibility/2006">
    <mc:Choice xmlns:p14="http://schemas.microsoft.com/office/powerpoint/2010/main" Requires="p14">
      <p:transition spd="med" p14:dur="700" advTm="1000">
        <p:fade/>
      </p:transition>
    </mc:Choice>
    <mc:Fallback>
      <p:transition spd="med" advTm="1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222178" cy="6858000"/>
          </a:xfrm>
        </p:spPr>
      </p:pic>
      <p:sp>
        <p:nvSpPr>
          <p:cNvPr id="5" name="CuadroTexto 4"/>
          <p:cNvSpPr txBox="1"/>
          <p:nvPr/>
        </p:nvSpPr>
        <p:spPr>
          <a:xfrm>
            <a:off x="126668" y="151179"/>
            <a:ext cx="3906490" cy="6555641"/>
          </a:xfrm>
          <a:prstGeom prst="rect">
            <a:avLst/>
          </a:prstGeom>
          <a:noFill/>
        </p:spPr>
        <p:txBody>
          <a:bodyPr wrap="square" rtlCol="0">
            <a:spAutoFit/>
          </a:bodyPr>
          <a:lstStyle/>
          <a:p>
            <a:pPr fontAlgn="base"/>
            <a:r>
              <a:rPr lang="es-ES" sz="2800" dirty="0">
                <a:solidFill>
                  <a:srgbClr val="00B050"/>
                </a:solidFill>
                <a:latin typeface="Berlin Sans FB Demi" panose="020E0802020502020306" pitchFamily="34" charset="0"/>
              </a:rPr>
              <a:t>Arlo no es un dinosaurio cualquiera. Su miedo es directamente proporcional a su enorme tamaño. Él nunca ha sido capaz de realizar importantes tareas como las de sus hermanos y eso preocupa a mamá y a papá, pues desean que su pequeño deje huella haciendo algo más grande que él mismo</a:t>
            </a:r>
            <a:r>
              <a:rPr lang="es-ES" sz="2800" dirty="0" smtClean="0">
                <a:solidFill>
                  <a:srgbClr val="00B050"/>
                </a:solidFill>
                <a:latin typeface="Berlin Sans FB Demi" panose="020E0802020502020306" pitchFamily="34" charset="0"/>
              </a:rPr>
              <a:t>.</a:t>
            </a:r>
            <a:endParaRPr lang="es-ES" sz="2800" dirty="0">
              <a:solidFill>
                <a:srgbClr val="00B050"/>
              </a:solidFill>
              <a:latin typeface="Berlin Sans FB Demi" panose="020E0802020502020306" pitchFamily="34" charset="0"/>
            </a:endParaRPr>
          </a:p>
        </p:txBody>
      </p:sp>
    </p:spTree>
    <p:extLst>
      <p:ext uri="{BB962C8B-B14F-4D97-AF65-F5344CB8AC3E}">
        <p14:creationId xmlns:p14="http://schemas.microsoft.com/office/powerpoint/2010/main" val="30553125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5" name="CuadroTexto 4"/>
          <p:cNvSpPr txBox="1"/>
          <p:nvPr/>
        </p:nvSpPr>
        <p:spPr>
          <a:xfrm>
            <a:off x="293913" y="-294471"/>
            <a:ext cx="7652658" cy="3970318"/>
          </a:xfrm>
          <a:prstGeom prst="rect">
            <a:avLst/>
          </a:prstGeom>
          <a:noFill/>
        </p:spPr>
        <p:txBody>
          <a:bodyPr wrap="square" rtlCol="0">
            <a:spAutoFit/>
          </a:bodyPr>
          <a:lstStyle/>
          <a:p>
            <a:pPr fontAlgn="base"/>
            <a:endParaRPr lang="es-ES" sz="2400" dirty="0" smtClean="0">
              <a:solidFill>
                <a:srgbClr val="00B050"/>
              </a:solidFill>
              <a:latin typeface="Berlin Sans FB Demi" panose="020E0802020502020306" pitchFamily="34" charset="0"/>
            </a:endParaRPr>
          </a:p>
          <a:p>
            <a:pPr fontAlgn="base"/>
            <a:r>
              <a:rPr lang="es-ES" sz="2400" dirty="0" smtClean="0">
                <a:solidFill>
                  <a:srgbClr val="00B050"/>
                </a:solidFill>
                <a:latin typeface="Berlin Sans FB Demi" panose="020E0802020502020306" pitchFamily="34" charset="0"/>
              </a:rPr>
              <a:t>Un día, el destino de Arlo cambia y se encuentra en la inmensidad del bosque, persiguiendo a Spot, un niño humano que le había dado muchos problemas. </a:t>
            </a:r>
          </a:p>
          <a:p>
            <a:pPr fontAlgn="base"/>
            <a:r>
              <a:rPr lang="es-ES" sz="2400" dirty="0" smtClean="0">
                <a:solidFill>
                  <a:srgbClr val="00B050"/>
                </a:solidFill>
                <a:latin typeface="Berlin Sans FB Demi" panose="020E0802020502020306" pitchFamily="34" charset="0"/>
              </a:rPr>
              <a:t>Sin embargo, él llega a su vida para enseñarle que la amistad nos hace ver lo mejor de nosotros mismos, alejando los miedos que nos impiden tener una vida llena de aventuras en la que seamos capaces de dejar huella.</a:t>
            </a:r>
          </a:p>
          <a:p>
            <a:endParaRPr lang="es-ES" dirty="0" smtClean="0"/>
          </a:p>
          <a:p>
            <a:endParaRPr lang="es-ES" dirty="0"/>
          </a:p>
        </p:txBody>
      </p:sp>
    </p:spTree>
    <p:extLst>
      <p:ext uri="{BB962C8B-B14F-4D97-AF65-F5344CB8AC3E}">
        <p14:creationId xmlns:p14="http://schemas.microsoft.com/office/powerpoint/2010/main" val="13942190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28759340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63821" cy="6858000"/>
          </a:xfrm>
        </p:spPr>
      </p:pic>
    </p:spTree>
    <p:extLst>
      <p:ext uri="{BB962C8B-B14F-4D97-AF65-F5344CB8AC3E}">
        <p14:creationId xmlns:p14="http://schemas.microsoft.com/office/powerpoint/2010/main" val="21542653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19957834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6" name="Marcador de contenido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61592" cy="6858000"/>
          </a:xfrm>
        </p:spPr>
      </p:pic>
    </p:spTree>
    <p:extLst>
      <p:ext uri="{BB962C8B-B14F-4D97-AF65-F5344CB8AC3E}">
        <p14:creationId xmlns:p14="http://schemas.microsoft.com/office/powerpoint/2010/main" val="540154142"/>
      </p:ext>
    </p:extLst>
  </p:cSld>
  <p:clrMapOvr>
    <a:masterClrMapping/>
  </p:clrMapOvr>
  <mc:AlternateContent xmlns:mc="http://schemas.openxmlformats.org/markup-compatibility/2006">
    <mc:Choice xmlns:p14="http://schemas.microsoft.com/office/powerpoint/2010/main" Requires="p14">
      <p:transition spd="med" p14:dur="700" advTm="1000">
        <p:fade/>
      </p:transition>
    </mc:Choice>
    <mc:Fallback>
      <p:transition spd="med" advTm="1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5"/>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anose="03050502040202030202" pitchFamily="66" charset="0"/>
                <a:cs typeface="Arial" panose="020B0604020202020204" pitchFamily="34"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15823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239</Words>
  <Application>Microsoft Office PowerPoint</Application>
  <PresentationFormat>Panorámica</PresentationFormat>
  <Paragraphs>12</Paragraphs>
  <Slides>12</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12</vt:i4>
      </vt:variant>
    </vt:vector>
  </HeadingPairs>
  <TitlesOfParts>
    <vt:vector size="20" baseType="lpstr">
      <vt:lpstr>Arial</vt:lpstr>
      <vt:lpstr>Bauhaus 93</vt:lpstr>
      <vt:lpstr>Berlin Sans FB Demi</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10</cp:revision>
  <dcterms:created xsi:type="dcterms:W3CDTF">2017-08-24T18:17:32Z</dcterms:created>
  <dcterms:modified xsi:type="dcterms:W3CDTF">2017-08-24T20:44:18Z</dcterms:modified>
</cp:coreProperties>
</file>