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6381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8877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5623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4269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059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62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9933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4520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0060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320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5697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212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62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41E8D-80CB-456F-A566-FA181521EAAA}" type="datetimeFigureOut">
              <a:rPr lang="es-ES" smtClean="0"/>
              <a:t>13/09/2015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3FE24-404C-429F-97C4-6FEDA2B85D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234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40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243" y="828101"/>
            <a:ext cx="8557768" cy="572818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766243" y="104503"/>
            <a:ext cx="8557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El vagabundo y la luna</a:t>
            </a:r>
            <a:endParaRPr lang="es-E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435737" y="6634661"/>
            <a:ext cx="4193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Imágenes y cuento extraído de internet</a:t>
            </a:r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420694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>
            <p:snd r:embed="rId2" name="laflautamagica.wav"/>
          </p:stSnd>
        </p:sndAc>
      </p:transition>
    </mc:Choice>
    <mc:Fallback>
      <p:transition spd="slow">
        <p:fade/>
        <p:sndAc>
          <p:stSnd>
            <p:snd r:embed="rId2" name="laflautamag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909" y="6270"/>
            <a:ext cx="9888582" cy="6859469"/>
          </a:xfrm>
          <a:prstGeom prst="rect">
            <a:avLst/>
          </a:prstGeom>
          <a:pattFill prst="pct5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effectLst>
            <a:glow rad="114300">
              <a:schemeClr val="accent1">
                <a:alpha val="0"/>
              </a:schemeClr>
            </a:glow>
            <a:outerShdw blurRad="1270000" dist="50800" dir="5400000" algn="ctr" rotWithShape="0">
              <a:schemeClr val="bg1">
                <a:alpha val="0"/>
              </a:schemeClr>
            </a:outerShdw>
          </a:effectLst>
        </p:spPr>
      </p:pic>
      <p:sp>
        <p:nvSpPr>
          <p:cNvPr id="2" name="CuadroTexto 1"/>
          <p:cNvSpPr txBox="1"/>
          <p:nvPr/>
        </p:nvSpPr>
        <p:spPr>
          <a:xfrm>
            <a:off x="1293223" y="6270"/>
            <a:ext cx="975795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Érase una vez un extraño hombrecillo que moraba entre las sombras de una ciudad.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Prefería la noche al día, y al alba, se acomodaba sobre los tejados más mullidos de la capital.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La gente, que nada de él conocía, acostumbraba a susurrar en su espalda mientras el hombrecillo dormía, ajeno a los demás.</a:t>
            </a:r>
          </a:p>
          <a:p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–  ¡Pobre vagabundo! –se lamentaban los más bondadosos– ¡Qué vida tan desgraciada tendrá!</a:t>
            </a:r>
          </a:p>
          <a:p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 aquel extraño vecino le acompañaba siempre un gato, lleno de tantas manchas que parecía vestido de lunares, y ¡hasta unas botitas blancas parecía calzar!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Poco más poseía aquel hombre, salvo una pequeña flauta que le alegraba las noches, mientras todos dormían y él despertaba. Y sin embargo, era el hombre más rico de la ciudad.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la ciudad dormía, todo se tornaba de paz y tranquilidad por las calles y recovecos de aquel lugar. Solo un pequeño hombrecillo y su gato de cien manchas permanecían en aquel momento con los ojos abiertos. Aquel pequeño hombrecillo, o vagabundo (como le llamaban),  hacía entonces sonar su flauta llenando las avenidas de alegría, color y magia.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21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"/>
            <a:ext cx="12192000" cy="687324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  <a:gs pos="8300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effectLst>
            <a:glow>
              <a:schemeClr val="bg1">
                <a:alpha val="0"/>
              </a:schemeClr>
            </a:glow>
            <a:outerShdw blurRad="50800" dist="50800" dir="5400000" algn="ctr" rotWithShape="0">
              <a:schemeClr val="accent4">
                <a:lumMod val="20000"/>
                <a:lumOff val="80000"/>
                <a:alpha val="0"/>
              </a:schemeClr>
            </a:outerShdw>
          </a:effectLst>
        </p:spPr>
      </p:pic>
      <p:sp>
        <p:nvSpPr>
          <p:cNvPr id="2" name="CuadroTexto 1"/>
          <p:cNvSpPr txBox="1"/>
          <p:nvPr/>
        </p:nvSpPr>
        <p:spPr>
          <a:xfrm>
            <a:off x="222068" y="4549676"/>
            <a:ext cx="11969932" cy="2308324"/>
          </a:xfrm>
          <a:prstGeom prst="rect">
            <a:avLst/>
          </a:prstGeom>
          <a:gradFill>
            <a:gsLst>
              <a:gs pos="54000">
                <a:schemeClr val="accent1">
                  <a:lumMod val="20000"/>
                  <a:lumOff val="80000"/>
                  <a:alpha val="50000"/>
                </a:schemeClr>
              </a:gs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effectLst>
            <a:glow rad="127000">
              <a:schemeClr val="accent1">
                <a:alpha val="0"/>
              </a:schemeClr>
            </a:glow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Sentado a los pies de la mismísima luna, cada noche silbaba el músico al viento todas las melodías que recordaba.</a:t>
            </a:r>
          </a:p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–  ¡Qué dichoso y afortunado me siento aquí sentado! – comentaba a menudo el músico acariciando a su curioso y pintoresco gato.</a:t>
            </a:r>
          </a:p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Arropadito por un buen manto de estrellas, tocaba y tocaba sin darse cuenta la noche entera, y cuando todos comenzaban a despertar volvía junto a su gato a buscar tejados mullidos donde poder reposar.</a:t>
            </a:r>
          </a:p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Así una y otra vez hasta que acabase el día, y la noche y la música tuviesen de nuevo lugar.</a:t>
            </a:r>
          </a:p>
        </p:txBody>
      </p:sp>
    </p:spTree>
    <p:extLst>
      <p:ext uri="{BB962C8B-B14F-4D97-AF65-F5344CB8AC3E}">
        <p14:creationId xmlns:p14="http://schemas.microsoft.com/office/powerpoint/2010/main" val="2897758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69" y="1334589"/>
            <a:ext cx="4767942" cy="476794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-313510"/>
            <a:ext cx="12192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5000" dirty="0" smtClean="0">
                <a:latin typeface="French Script MT" panose="03020402040607040605" pitchFamily="66" charset="0"/>
              </a:rPr>
              <a:t>Fin</a:t>
            </a:r>
            <a:endParaRPr lang="es-ES" sz="15000" dirty="0">
              <a:latin typeface="French Script MT" panose="03020402040607040605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360229" y="6309360"/>
            <a:ext cx="2913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Yaizuke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61644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359</Words>
  <Application>Microsoft Office PowerPoint</Application>
  <PresentationFormat>Panorámica</PresentationFormat>
  <Paragraphs>22</Paragraphs>
  <Slides>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Arial</vt:lpstr>
      <vt:lpstr>Bradley Hand ITC</vt:lpstr>
      <vt:lpstr>Calibri</vt:lpstr>
      <vt:lpstr>Calibri Light</vt:lpstr>
      <vt:lpstr>French Script MT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wakinona</dc:creator>
  <cp:lastModifiedBy>wakinona</cp:lastModifiedBy>
  <cp:revision>9</cp:revision>
  <dcterms:created xsi:type="dcterms:W3CDTF">2015-09-12T10:02:18Z</dcterms:created>
  <dcterms:modified xsi:type="dcterms:W3CDTF">2015-09-13T08:43:37Z</dcterms:modified>
</cp:coreProperties>
</file>