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32"/>
  </p:notesMasterIdLst>
  <p:sldIdLst>
    <p:sldId id="351" r:id="rId3"/>
    <p:sldId id="374" r:id="rId4"/>
    <p:sldId id="372" r:id="rId5"/>
    <p:sldId id="360" r:id="rId6"/>
    <p:sldId id="362" r:id="rId7"/>
    <p:sldId id="378" r:id="rId8"/>
    <p:sldId id="380" r:id="rId9"/>
    <p:sldId id="359" r:id="rId10"/>
    <p:sldId id="353" r:id="rId11"/>
    <p:sldId id="379" r:id="rId12"/>
    <p:sldId id="357" r:id="rId13"/>
    <p:sldId id="361" r:id="rId14"/>
    <p:sldId id="383" r:id="rId15"/>
    <p:sldId id="354" r:id="rId16"/>
    <p:sldId id="368" r:id="rId17"/>
    <p:sldId id="373" r:id="rId18"/>
    <p:sldId id="366" r:id="rId19"/>
    <p:sldId id="370" r:id="rId20"/>
    <p:sldId id="381" r:id="rId21"/>
    <p:sldId id="355" r:id="rId22"/>
    <p:sldId id="384" r:id="rId23"/>
    <p:sldId id="358" r:id="rId24"/>
    <p:sldId id="371" r:id="rId25"/>
    <p:sldId id="364" r:id="rId26"/>
    <p:sldId id="376" r:id="rId27"/>
    <p:sldId id="356" r:id="rId28"/>
    <p:sldId id="367" r:id="rId29"/>
    <p:sldId id="352" r:id="rId30"/>
    <p:sldId id="385" r:id="rId31"/>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QeHr6avslc1TsKWNyFOB+Q" hashData="RnNtXjSsdLiSZi4tkj0LU6ZrdB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6633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19" autoAdjust="0"/>
    <p:restoredTop sz="94585" autoAdjust="0"/>
  </p:normalViewPr>
  <p:slideViewPr>
    <p:cSldViewPr>
      <p:cViewPr varScale="1">
        <p:scale>
          <a:sx n="34" d="100"/>
          <a:sy n="34" d="100"/>
        </p:scale>
        <p:origin x="-432" y="-72"/>
      </p:cViewPr>
      <p:guideLst>
        <p:guide orient="horz" pos="4638"/>
        <p:guide pos="7488"/>
      </p:guideLst>
    </p:cSldViewPr>
  </p:slideViewPr>
  <p:notesTextViewPr>
    <p:cViewPr>
      <p:scale>
        <a:sx n="100" d="100"/>
        <a:sy n="100" d="100"/>
      </p:scale>
      <p:origin x="0" y="0"/>
    </p:cViewPr>
  </p:notesTextViewPr>
  <p:sorterViewPr>
    <p:cViewPr>
      <p:scale>
        <a:sx n="30" d="100"/>
        <a:sy n="3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28676"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FBDBA8BB-47C7-45B7-9CD6-7D7261CE79C4}"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2A40957D-0BA9-41A1-8F25-36D39DC19A94}" type="slidenum">
              <a:rPr lang="en-US"/>
              <a:pPr>
                <a:defRPr/>
              </a:pPr>
              <a:t>‹Nº›</a:t>
            </a:fld>
            <a:endParaRPr lang="en-US"/>
          </a:p>
        </p:txBody>
      </p:sp>
    </p:spTree>
  </p:cSld>
  <p:clrMapOvr>
    <a:masterClrMapping/>
  </p:clrMapOvr>
  <p:transition spd="slow" advTm="6000">
    <p:cover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064BBB4-802C-45BB-9315-3A1AB877FF6C}" type="slidenum">
              <a:rPr lang="en-US"/>
              <a:pPr>
                <a:defRPr/>
              </a:pPr>
              <a:t>‹Nº›</a:t>
            </a:fld>
            <a:endParaRPr lang="en-US"/>
          </a:p>
        </p:txBody>
      </p:sp>
    </p:spTree>
  </p:cSld>
  <p:clrMapOvr>
    <a:masterClrMapping/>
  </p:clrMapOvr>
  <p:transition spd="slow" advTm="6000">
    <p:cover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CFFE7E5-4BF8-49BC-B0DC-4AFB31D637AE}" type="slidenum">
              <a:rPr lang="en-US"/>
              <a:pPr>
                <a:defRPr/>
              </a:pPr>
              <a:t>‹Nº›</a:t>
            </a:fld>
            <a:endParaRPr lang="en-US"/>
          </a:p>
        </p:txBody>
      </p:sp>
    </p:spTree>
  </p:cSld>
  <p:clrMapOvr>
    <a:masterClrMapping/>
  </p:clrMapOvr>
  <p:transition spd="slow" advTm="6000">
    <p:cover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8A8137FA-40FE-421B-A9B4-70FE6F4E6DDB}" type="slidenum">
              <a:rPr lang="en-US"/>
              <a:pPr>
                <a:defRPr/>
              </a:pPr>
              <a:t>‹Nº›</a:t>
            </a:fld>
            <a:endParaRPr lang="en-US"/>
          </a:p>
        </p:txBody>
      </p:sp>
    </p:spTree>
  </p:cSld>
  <p:clrMapOvr>
    <a:masterClrMapping/>
  </p:clrMapOvr>
  <p:transition spd="slow" advTm="6000">
    <p:cover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330AD7DA-A0A5-496E-8688-F6622C9DCDD4}" type="slidenum">
              <a:rPr lang="en-US"/>
              <a:pPr>
                <a:defRPr/>
              </a:pPr>
              <a:t>‹Nº›</a:t>
            </a:fld>
            <a:endParaRPr lang="en-US"/>
          </a:p>
        </p:txBody>
      </p:sp>
    </p:spTree>
  </p:cSld>
  <p:clrMapOvr>
    <a:masterClrMapping/>
  </p:clrMapOvr>
  <p:transition spd="slow" advTm="6000">
    <p:cover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0D4728ED-04D3-4E95-AEB8-6A431337107F}" type="slidenum">
              <a:rPr lang="en-US"/>
              <a:pPr>
                <a:defRPr/>
              </a:pPr>
              <a:t>‹Nº›</a:t>
            </a:fld>
            <a:endParaRPr lang="en-US"/>
          </a:p>
        </p:txBody>
      </p:sp>
    </p:spTree>
  </p:cSld>
  <p:clrMapOvr>
    <a:masterClrMapping/>
  </p:clrMapOvr>
  <p:transition spd="slow" advTm="6000">
    <p:cover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04A2CBC9-ADE2-4FB1-A05D-915B9AE53D5F}" type="slidenum">
              <a:rPr lang="en-US"/>
              <a:pPr>
                <a:defRPr/>
              </a:pPr>
              <a:t>‹Nº›</a:t>
            </a:fld>
            <a:endParaRPr lang="en-US"/>
          </a:p>
        </p:txBody>
      </p:sp>
    </p:spTree>
  </p:cSld>
  <p:clrMapOvr>
    <a:masterClrMapping/>
  </p:clrMapOvr>
  <p:transition spd="slow" advTm="6000">
    <p:cover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87464AB5-2A3E-4E86-95FF-46899571A0D8}" type="slidenum">
              <a:rPr lang="en-US"/>
              <a:pPr>
                <a:defRPr/>
              </a:pPr>
              <a:t>‹Nº›</a:t>
            </a:fld>
            <a:endParaRPr lang="en-US"/>
          </a:p>
        </p:txBody>
      </p:sp>
    </p:spTree>
  </p:cSld>
  <p:clrMapOvr>
    <a:masterClrMapping/>
  </p:clrMapOvr>
  <p:transition spd="slow" advTm="6000">
    <p:cover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8A426083-D259-4F9B-975F-DE72A2894956}" type="slidenum">
              <a:rPr lang="en-US"/>
              <a:pPr>
                <a:defRPr/>
              </a:pPr>
              <a:t>‹Nº›</a:t>
            </a:fld>
            <a:endParaRPr lang="en-US"/>
          </a:p>
        </p:txBody>
      </p:sp>
    </p:spTree>
  </p:cSld>
  <p:clrMapOvr>
    <a:masterClrMapping/>
  </p:clrMapOvr>
  <p:transition spd="slow" advTm="6000">
    <p:cover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854E4BB-5358-41D5-9346-864FD8002535}" type="slidenum">
              <a:rPr lang="en-US"/>
              <a:pPr>
                <a:defRPr/>
              </a:pPr>
              <a:t>‹Nº›</a:t>
            </a:fld>
            <a:endParaRPr lang="en-US"/>
          </a:p>
        </p:txBody>
      </p:sp>
    </p:spTree>
  </p:cSld>
  <p:clrMapOvr>
    <a:masterClrMapping/>
  </p:clrMapOvr>
  <p:transition spd="slow" advTm="6000">
    <p:cover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3AA4973-0615-44F4-882D-7BE734FE4E40}" type="slidenum">
              <a:rPr lang="en-US"/>
              <a:pPr>
                <a:defRPr/>
              </a:pPr>
              <a:t>‹Nº›</a:t>
            </a:fld>
            <a:endParaRPr lang="en-US"/>
          </a:p>
        </p:txBody>
      </p:sp>
    </p:spTree>
  </p:cSld>
  <p:clrMapOvr>
    <a:masterClrMapping/>
  </p:clrMapOvr>
  <p:transition spd="slow" advTm="6000">
    <p:cover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CA335DB-5163-4B63-B774-DB0636C80D2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defRPr sz="3400" smtClean="0"/>
            </a:lvl1pPr>
          </a:lstStyle>
          <a:p>
            <a:pPr>
              <a:defRPr/>
            </a:pPr>
            <a:endParaRPr lang="es-E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a:defRPr sz="3400" smtClean="0"/>
            </a:lvl1pPr>
          </a:lstStyle>
          <a:p>
            <a:pPr>
              <a:defRPr/>
            </a:pPr>
            <a:endParaRPr lang="es-E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a:defRPr sz="3400" smtClean="0"/>
            </a:lvl1pPr>
          </a:lstStyle>
          <a:p>
            <a:pPr>
              <a:defRPr/>
            </a:pPr>
            <a:fld id="{874EB90B-631E-4086-8AA9-BBFDB70422FA}"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6000">
    <p:cover dir="rd"/>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C9747993-8D1A-4149-8F30-D65DAAF3F02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2.gif"/><Relationship Id="rId4" Type="http://schemas.openxmlformats.org/officeDocument/2006/relationships/image" Target="../media/image4.gif"/></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3.png"/><Relationship Id="rId7" Type="http://schemas.openxmlformats.org/officeDocument/2006/relationships/image" Target="../media/image3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Dell\Escritorio\Pirate_Ship_and_the_Setting_Sun.jpg"/>
          <p:cNvPicPr>
            <a:picLocks noChangeAspect="1" noChangeArrowheads="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pic>
        <p:nvPicPr>
          <p:cNvPr id="3074" name="Picture 2" descr="CARA"/>
          <p:cNvPicPr>
            <a:picLocks noChangeAspect="1" noChangeArrowheads="1"/>
          </p:cNvPicPr>
          <p:nvPr/>
        </p:nvPicPr>
        <p:blipFill>
          <a:blip r:embed="rId4"/>
          <a:srcRect/>
          <a:stretch>
            <a:fillRect/>
          </a:stretch>
        </p:blipFill>
        <p:spPr bwMode="auto">
          <a:xfrm>
            <a:off x="20815300" y="11825288"/>
            <a:ext cx="2017713" cy="2106612"/>
          </a:xfrm>
          <a:prstGeom prst="rect">
            <a:avLst/>
          </a:prstGeom>
          <a:noFill/>
          <a:ln w="38100">
            <a:solidFill>
              <a:srgbClr val="1CDEF8"/>
            </a:solidFill>
            <a:miter lim="800000"/>
            <a:headEnd/>
            <a:tailEnd/>
          </a:ln>
        </p:spPr>
      </p:pic>
      <p:sp>
        <p:nvSpPr>
          <p:cNvPr id="3075" name="WordArt 3" descr="rainbow"/>
          <p:cNvSpPr>
            <a:spLocks noChangeArrowheads="1" noChangeShapeType="1" noTextEdit="1"/>
          </p:cNvSpPr>
          <p:nvPr/>
        </p:nvSpPr>
        <p:spPr bwMode="auto">
          <a:xfrm>
            <a:off x="16567150" y="12833350"/>
            <a:ext cx="3705225" cy="922338"/>
          </a:xfrm>
          <a:prstGeom prst="rect">
            <a:avLst/>
          </a:prstGeom>
        </p:spPr>
        <p:txBody>
          <a:bodyPr wrap="none" fromWordArt="1">
            <a:prstTxWarp prst="textPlain">
              <a:avLst>
                <a:gd name="adj" fmla="val 50000"/>
              </a:avLst>
            </a:prstTxWarp>
          </a:bodyPr>
          <a:lstStyle/>
          <a:p>
            <a:pPr algn="ctr"/>
            <a:r>
              <a:rPr lang="es-ES" sz="3600" b="1" kern="10">
                <a:ln w="9525">
                  <a:solidFill>
                    <a:srgbClr val="E31C07"/>
                  </a:solidFill>
                  <a:round/>
                  <a:headEnd/>
                  <a:tailEnd/>
                </a:ln>
                <a:blipFill dpi="0" rotWithShape="1">
                  <a:blip r:embed="rId5"/>
                  <a:srcRect/>
                  <a:stretch>
                    <a:fillRect/>
                  </a:stretch>
                </a:blipFill>
                <a:effectLst>
                  <a:outerShdw dist="35921" dir="2700000" algn="ctr" rotWithShape="0">
                    <a:schemeClr val="folHlink">
                      <a:alpha val="79999"/>
                    </a:schemeClr>
                  </a:outerShdw>
                </a:effectLst>
                <a:latin typeface="Forte"/>
              </a:rPr>
              <a:t>José Luis</a:t>
            </a:r>
          </a:p>
        </p:txBody>
      </p:sp>
      <p:pic>
        <p:nvPicPr>
          <p:cNvPr id="3076" name="Image 2" descr="swirlrainbw3.gif"/>
          <p:cNvPicPr>
            <a:picLocks noChangeAspect="1"/>
          </p:cNvPicPr>
          <p:nvPr/>
        </p:nvPicPr>
        <p:blipFill>
          <a:blip r:embed="rId6"/>
          <a:srcRect/>
          <a:stretch>
            <a:fillRect/>
          </a:stretch>
        </p:blipFill>
        <p:spPr bwMode="auto">
          <a:xfrm rot="5400000">
            <a:off x="-7270750" y="7270750"/>
            <a:ext cx="14722475" cy="180975"/>
          </a:xfrm>
          <a:prstGeom prst="rect">
            <a:avLst/>
          </a:prstGeom>
          <a:noFill/>
          <a:ln w="9525">
            <a:noFill/>
            <a:miter lim="800000"/>
            <a:headEnd/>
            <a:tailEnd/>
          </a:ln>
        </p:spPr>
      </p:pic>
      <p:pic>
        <p:nvPicPr>
          <p:cNvPr id="3077" name="Image 2" descr="swirlrainbw3.gif"/>
          <p:cNvPicPr>
            <a:picLocks noChangeAspect="1"/>
          </p:cNvPicPr>
          <p:nvPr/>
        </p:nvPicPr>
        <p:blipFill>
          <a:blip r:embed="rId6"/>
          <a:srcRect/>
          <a:stretch>
            <a:fillRect/>
          </a:stretch>
        </p:blipFill>
        <p:spPr bwMode="auto">
          <a:xfrm rot="5400000">
            <a:off x="16322675" y="7270750"/>
            <a:ext cx="14722475" cy="180975"/>
          </a:xfrm>
          <a:prstGeom prst="rect">
            <a:avLst/>
          </a:prstGeom>
          <a:noFill/>
          <a:ln w="9525">
            <a:noFill/>
            <a:miter lim="800000"/>
            <a:headEnd/>
            <a:tailEnd/>
          </a:ln>
        </p:spPr>
      </p:pic>
      <p:pic>
        <p:nvPicPr>
          <p:cNvPr id="3078" name="Image 2" descr="swirlrainbw3.gif"/>
          <p:cNvPicPr>
            <a:picLocks noChangeAspect="1"/>
          </p:cNvPicPr>
          <p:nvPr/>
        </p:nvPicPr>
        <p:blipFill>
          <a:blip r:embed="rId6"/>
          <a:srcRect/>
          <a:stretch>
            <a:fillRect/>
          </a:stretch>
        </p:blipFill>
        <p:spPr bwMode="auto">
          <a:xfrm rot="10800000">
            <a:off x="0" y="0"/>
            <a:ext cx="23774400" cy="149225"/>
          </a:xfrm>
          <a:prstGeom prst="rect">
            <a:avLst/>
          </a:prstGeom>
          <a:noFill/>
          <a:ln w="9525">
            <a:noFill/>
            <a:miter lim="800000"/>
            <a:headEnd/>
            <a:tailEnd/>
          </a:ln>
        </p:spPr>
      </p:pic>
      <p:pic>
        <p:nvPicPr>
          <p:cNvPr id="3079" name="Image 2" descr="swirlrainbw3.gif"/>
          <p:cNvPicPr>
            <a:picLocks noChangeAspect="1"/>
          </p:cNvPicPr>
          <p:nvPr/>
        </p:nvPicPr>
        <p:blipFill>
          <a:blip r:embed="rId6"/>
          <a:srcRect/>
          <a:stretch>
            <a:fillRect/>
          </a:stretch>
        </p:blipFill>
        <p:spPr bwMode="auto">
          <a:xfrm rot="10800000">
            <a:off x="0" y="14562138"/>
            <a:ext cx="23774400" cy="160337"/>
          </a:xfrm>
          <a:prstGeom prst="rect">
            <a:avLst/>
          </a:prstGeom>
          <a:noFill/>
          <a:ln w="9525">
            <a:noFill/>
            <a:miter lim="800000"/>
            <a:headEnd/>
            <a:tailEnd/>
          </a:ln>
        </p:spPr>
      </p:pic>
      <p:pic>
        <p:nvPicPr>
          <p:cNvPr id="3080" name="Picture 8"/>
          <p:cNvPicPr>
            <a:picLocks noChangeAspect="1" noChangeArrowheads="1"/>
          </p:cNvPicPr>
          <p:nvPr/>
        </p:nvPicPr>
        <p:blipFill>
          <a:blip r:embed="rId7"/>
          <a:srcRect/>
          <a:stretch>
            <a:fillRect/>
          </a:stretch>
        </p:blipFill>
        <p:spPr bwMode="auto">
          <a:xfrm>
            <a:off x="1171500" y="11576079"/>
            <a:ext cx="2665412" cy="1554163"/>
          </a:xfrm>
          <a:prstGeom prst="rect">
            <a:avLst/>
          </a:prstGeom>
          <a:noFill/>
          <a:ln w="9525">
            <a:noFill/>
            <a:round/>
            <a:headEnd/>
            <a:tailEnd/>
          </a:ln>
        </p:spPr>
      </p:pic>
      <p:sp>
        <p:nvSpPr>
          <p:cNvPr id="155658" name="WordArt 5"/>
          <p:cNvSpPr>
            <a:spLocks noChangeArrowheads="1" noChangeShapeType="1" noTextEdit="1"/>
          </p:cNvSpPr>
          <p:nvPr/>
        </p:nvSpPr>
        <p:spPr bwMode="auto">
          <a:xfrm>
            <a:off x="4457648" y="1931949"/>
            <a:ext cx="14627225" cy="7880350"/>
          </a:xfrm>
          <a:prstGeom prst="rect">
            <a:avLst/>
          </a:prstGeom>
        </p:spPr>
        <p:txBody>
          <a:bodyPr wrap="none" fromWordArt="1">
            <a:prstTxWarp prst="textPlain">
              <a:avLst>
                <a:gd name="adj" fmla="val 50000"/>
              </a:avLst>
            </a:prstTxWarp>
          </a:bodyPr>
          <a:lstStyle/>
          <a:p>
            <a:pPr algn="ctr"/>
            <a:r>
              <a:rPr lang="es-ES" sz="4000" b="1" i="1" kern="10" dirty="0">
                <a:ln w="25400">
                  <a:solidFill>
                    <a:srgbClr val="EBEF39"/>
                  </a:solidFill>
                  <a:round/>
                  <a:headEnd/>
                  <a:tailEnd/>
                </a:ln>
                <a:solidFill>
                  <a:srgbClr val="E31C07"/>
                </a:solidFill>
                <a:effectLst>
                  <a:outerShdw dist="35921" dir="2700000" algn="ctr" rotWithShape="0">
                    <a:srgbClr val="808080">
                      <a:alpha val="79999"/>
                    </a:srgbClr>
                  </a:outerShdw>
                </a:effectLst>
                <a:latin typeface="Times New Roman"/>
                <a:cs typeface="Times New Roman"/>
              </a:rPr>
              <a:t>EL PIRATA </a:t>
            </a:r>
          </a:p>
          <a:p>
            <a:pPr algn="ctr"/>
            <a:r>
              <a:rPr lang="es-ES" sz="4000" b="1" i="1" kern="10" dirty="0">
                <a:ln w="25400">
                  <a:solidFill>
                    <a:srgbClr val="EBEF39"/>
                  </a:solidFill>
                  <a:round/>
                  <a:headEnd/>
                  <a:tailEnd/>
                </a:ln>
                <a:solidFill>
                  <a:srgbClr val="E31C07"/>
                </a:solidFill>
                <a:effectLst>
                  <a:outerShdw dist="35921" dir="2700000" algn="ctr" rotWithShape="0">
                    <a:srgbClr val="808080">
                      <a:alpha val="79999"/>
                    </a:srgbClr>
                  </a:outerShdw>
                </a:effectLst>
                <a:latin typeface="Times New Roman"/>
                <a:cs typeface="Times New Roman"/>
              </a:rPr>
              <a:t>ALPARGATA</a:t>
            </a:r>
          </a:p>
        </p:txBody>
      </p:sp>
      <p:sp>
        <p:nvSpPr>
          <p:cNvPr id="3082" name="Text Box 12"/>
          <p:cNvSpPr txBox="1">
            <a:spLocks noChangeArrowheads="1"/>
          </p:cNvSpPr>
          <p:nvPr/>
        </p:nvSpPr>
        <p:spPr bwMode="auto">
          <a:xfrm>
            <a:off x="1301750" y="13338175"/>
            <a:ext cx="4485587" cy="523220"/>
          </a:xfrm>
          <a:prstGeom prst="rect">
            <a:avLst/>
          </a:prstGeom>
          <a:solidFill>
            <a:srgbClr val="1116E9"/>
          </a:solidFill>
          <a:ln w="9525">
            <a:solidFill>
              <a:srgbClr val="E31C07"/>
            </a:solidFill>
            <a:miter lim="800000"/>
            <a:headEnd/>
            <a:tailEnd/>
          </a:ln>
        </p:spPr>
        <p:txBody>
          <a:bodyPr wrap="none">
            <a:spAutoFit/>
          </a:bodyPr>
          <a:lstStyle/>
          <a:p>
            <a:pPr defTabSz="2209800"/>
            <a:r>
              <a:rPr lang="es-ES" sz="2800" dirty="0" smtClean="0">
                <a:solidFill>
                  <a:schemeClr val="bg1"/>
                </a:solidFill>
              </a:rPr>
              <a:t>LA CANCION DEL PIRATA</a:t>
            </a:r>
            <a:endParaRPr lang="es-ES" sz="2800" dirty="0">
              <a:solidFill>
                <a:schemeClr val="bg1"/>
              </a:solidFill>
            </a:endParaRPr>
          </a:p>
        </p:txBody>
      </p:sp>
    </p:spTree>
  </p:cSld>
  <p:clrMapOvr>
    <a:masterClrMapping/>
  </p:clrMapOvr>
  <p:transition spd="slow" advTm="12000">
    <p:cover dir="rd"/>
    <p:sndAc>
      <p:stSnd>
        <p:snd r:embed="rId2" name="tierra santa - la cancion del pirata163343.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55658"/>
                                        </p:tgtEl>
                                        <p:attrNameLst>
                                          <p:attrName>style.visibility</p:attrName>
                                        </p:attrNameLst>
                                      </p:cBhvr>
                                      <p:to>
                                        <p:strVal val="visible"/>
                                      </p:to>
                                    </p:set>
                                    <p:anim calcmode="lin" valueType="num">
                                      <p:cBhvr additive="base">
                                        <p:cTn id="7" dur="5000" fill="hold"/>
                                        <p:tgtEl>
                                          <p:spTgt spid="155658"/>
                                        </p:tgtEl>
                                        <p:attrNameLst>
                                          <p:attrName>ppt_x</p:attrName>
                                        </p:attrNameLst>
                                      </p:cBhvr>
                                      <p:tavLst>
                                        <p:tav tm="0">
                                          <p:val>
                                            <p:strVal val="#ppt_x"/>
                                          </p:val>
                                        </p:tav>
                                        <p:tav tm="100000">
                                          <p:val>
                                            <p:strVal val="#ppt_x"/>
                                          </p:val>
                                        </p:tav>
                                      </p:tavLst>
                                    </p:anim>
                                    <p:anim calcmode="lin" valueType="num">
                                      <p:cBhvr additive="base">
                                        <p:cTn id="8" dur="5000" fill="hold"/>
                                        <p:tgtEl>
                                          <p:spTgt spid="155658"/>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21600000">
                                      <p:cBhvr>
                                        <p:cTn id="10" dur="5000" fill="hold"/>
                                        <p:tgtEl>
                                          <p:spTgt spid="15565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8" grpId="0" animBg="1"/>
      <p:bldP spid="155658"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EL-PRI~1.JPG"/>
          <p:cNvPicPr>
            <a:picLocks noChangeAspect="1" noChangeArrowheads="1"/>
          </p:cNvPicPr>
          <p:nvPr/>
        </p:nvPicPr>
        <p:blipFill>
          <a:blip r:embed="rId2"/>
          <a:srcRect l="4435"/>
          <a:stretch>
            <a:fillRect/>
          </a:stretch>
        </p:blipFill>
        <p:spPr bwMode="auto">
          <a:xfrm>
            <a:off x="0" y="0"/>
            <a:ext cx="23774400" cy="14722475"/>
          </a:xfrm>
          <a:prstGeom prst="rect">
            <a:avLst/>
          </a:prstGeom>
          <a:noFill/>
        </p:spPr>
      </p:pic>
    </p:spTree>
  </p:cSld>
  <p:clrMapOvr>
    <a:masterClrMapping/>
  </p:clrMapOvr>
  <p:transition spd="slow" advTm="6000">
    <p:cover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FFB3E47B7.jpg"/>
          <p:cNvPicPr>
            <a:picLocks noChangeAspect="1" noChangeArrowheads="1"/>
          </p:cNvPicPr>
          <p:nvPr/>
        </p:nvPicPr>
        <p:blipFill>
          <a:blip r:embed="rId2"/>
          <a:srcRect/>
          <a:stretch>
            <a:fillRect/>
          </a:stretch>
        </p:blipFill>
        <p:spPr bwMode="auto">
          <a:xfrm>
            <a:off x="0" y="-1068447"/>
            <a:ext cx="23774400" cy="16787929"/>
          </a:xfrm>
          <a:prstGeom prst="rect">
            <a:avLst/>
          </a:prstGeom>
          <a:noFill/>
          <a:ln w="9525">
            <a:noFill/>
            <a:miter lim="800000"/>
            <a:headEnd/>
            <a:tailEnd/>
          </a:ln>
        </p:spPr>
      </p:pic>
    </p:spTree>
  </p:cSld>
  <p:clrMapOvr>
    <a:masterClrMapping/>
  </p:clrMapOvr>
  <p:transition spd="slow" advTm="6000">
    <p:cover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Pirate_Ship_and_the_Setting_Sun.jpg"/>
          <p:cNvPicPr>
            <a:picLocks noChangeAspect="1" noChangeArrowheads="1"/>
          </p:cNvPicPr>
          <p:nvPr/>
        </p:nvPicPr>
        <p:blipFill>
          <a:blip r:embed="rId2"/>
          <a:srcRect/>
          <a:stretch>
            <a:fillRect/>
          </a:stretch>
        </p:blipFill>
        <p:spPr bwMode="auto">
          <a:xfrm>
            <a:off x="0" y="0"/>
            <a:ext cx="23774400" cy="15505113"/>
          </a:xfrm>
          <a:prstGeom prst="rect">
            <a:avLst/>
          </a:prstGeom>
          <a:noFill/>
          <a:ln w="9525">
            <a:noFill/>
            <a:miter lim="800000"/>
            <a:headEnd/>
            <a:tailEnd/>
          </a:ln>
        </p:spPr>
      </p:pic>
      <p:pic>
        <p:nvPicPr>
          <p:cNvPr id="13314" name="Picture 2" descr="C:\Documents and Settings\Dell\Escritorio\pirata-color.jpg"/>
          <p:cNvPicPr>
            <a:picLocks noChangeAspect="1" noChangeArrowheads="1"/>
          </p:cNvPicPr>
          <p:nvPr/>
        </p:nvPicPr>
        <p:blipFill>
          <a:blip r:embed="rId3"/>
          <a:srcRect/>
          <a:stretch>
            <a:fillRect/>
          </a:stretch>
        </p:blipFill>
        <p:spPr bwMode="auto">
          <a:xfrm>
            <a:off x="13244512" y="0"/>
            <a:ext cx="10529888" cy="14860588"/>
          </a:xfrm>
          <a:prstGeom prst="rect">
            <a:avLst/>
          </a:prstGeom>
          <a:noFill/>
          <a:ln w="9525">
            <a:noFill/>
            <a:miter lim="800000"/>
            <a:headEnd/>
            <a:tailEnd/>
          </a:ln>
        </p:spPr>
      </p:pic>
      <p:sp>
        <p:nvSpPr>
          <p:cNvPr id="3" name="2 Rectángulo"/>
          <p:cNvSpPr/>
          <p:nvPr/>
        </p:nvSpPr>
        <p:spPr>
          <a:xfrm>
            <a:off x="1385814" y="1646197"/>
            <a:ext cx="11101382" cy="7478970"/>
          </a:xfrm>
          <a:prstGeom prst="rect">
            <a:avLst/>
          </a:prstGeom>
        </p:spPr>
        <p:txBody>
          <a:bodyPr wrap="square">
            <a:spAutoFit/>
          </a:bodyPr>
          <a:lstStyle/>
          <a:p>
            <a:pPr algn="ctr"/>
            <a:r>
              <a:rPr lang="es-ES" sz="4800" dirty="0" smtClean="0">
                <a:solidFill>
                  <a:schemeClr val="bg1"/>
                </a:solidFill>
                <a:latin typeface="Old English Text MT" pitchFamily="66" charset="0"/>
              </a:rPr>
              <a:t>El Pirata Alpargata era un jefe pirata como todos los demás. Tenía un garfio en una mano, un parche en un ojo y una pata de palo, y es que era un poco despistado este pirata y todo lo perdía. Una tarde, mientras asaltaba un barco enemigo, entre el enorme lío de gente, perdió una pierna y nunca la volvió a encontrar y en su lugar tuvo que ponerse una de madera como hacían todos los piratas. Y lo mismo le ocurrió con la mano y con el ojo. </a:t>
            </a:r>
            <a:endParaRPr lang="es-ES" sz="4800" dirty="0">
              <a:solidFill>
                <a:schemeClr val="bg1"/>
              </a:solidFill>
              <a:latin typeface="Old English Text MT" pitchFamily="66" charset="0"/>
            </a:endParaRPr>
          </a:p>
        </p:txBody>
      </p:sp>
    </p:spTree>
  </p:cSld>
  <p:clrMapOvr>
    <a:masterClrMapping/>
  </p:clrMapOvr>
  <p:transition spd="slow" advTm="36000">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0" fill="hold"/>
                                        <p:tgtEl>
                                          <p:spTgt spid="13314"/>
                                        </p:tgtEl>
                                        <p:attrNameLst>
                                          <p:attrName>ppt_x</p:attrName>
                                        </p:attrNameLst>
                                      </p:cBhvr>
                                      <p:tavLst>
                                        <p:tav tm="0">
                                          <p:val>
                                            <p:strVal val="#ppt_x"/>
                                          </p:val>
                                        </p:tav>
                                        <p:tav tm="100000">
                                          <p:val>
                                            <p:strVal val="#ppt_x"/>
                                          </p:val>
                                        </p:tav>
                                      </p:tavLst>
                                    </p:anim>
                                    <p:anim calcmode="lin" valueType="num">
                                      <p:cBhvr additive="base">
                                        <p:cTn id="8" dur="5000" fill="hold"/>
                                        <p:tgtEl>
                                          <p:spTgt spid="133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French_ship_under_atack_by_barbary_pirates.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cover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piratas0.jpg"/>
          <p:cNvPicPr>
            <a:picLocks noChangeAspect="1" noChangeArrowheads="1"/>
          </p:cNvPicPr>
          <p:nvPr/>
        </p:nvPicPr>
        <p:blipFill>
          <a:blip r:embed="rId2"/>
          <a:srcRect/>
          <a:stretch>
            <a:fillRect/>
          </a:stretch>
        </p:blipFill>
        <p:spPr bwMode="auto">
          <a:xfrm>
            <a:off x="0" y="-1"/>
            <a:ext cx="23774400" cy="14722475"/>
          </a:xfrm>
          <a:prstGeom prst="rect">
            <a:avLst/>
          </a:prstGeom>
          <a:noFill/>
        </p:spPr>
      </p:pic>
    </p:spTree>
  </p:cSld>
  <p:clrMapOvr>
    <a:masterClrMapping/>
  </p:clrMapOvr>
  <p:transition spd="slow" advTm="6000">
    <p:cover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8370" name="Picture 2" descr="C:\Documents and Settings\Dell\Escritorio\pirata.bmp"/>
          <p:cNvPicPr>
            <a:picLocks noChangeAspect="1" noChangeArrowheads="1"/>
          </p:cNvPicPr>
          <p:nvPr/>
        </p:nvPicPr>
        <p:blipFill>
          <a:blip r:embed="rId2"/>
          <a:srcRect/>
          <a:stretch>
            <a:fillRect/>
          </a:stretch>
        </p:blipFill>
        <p:spPr bwMode="auto">
          <a:xfrm>
            <a:off x="2457384" y="110894"/>
            <a:ext cx="19745380" cy="14611581"/>
          </a:xfrm>
          <a:prstGeom prst="rect">
            <a:avLst/>
          </a:prstGeom>
          <a:noFill/>
        </p:spPr>
      </p:pic>
    </p:spTree>
  </p:cSld>
  <p:clrMapOvr>
    <a:masterClrMapping/>
  </p:clrMapOvr>
  <p:transition spd="slow" advTm="6000">
    <p:cover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Pirate_Ship_and_the_Setting_Sun.jpg"/>
          <p:cNvPicPr>
            <a:picLocks noChangeAspect="1" noChangeArrowheads="1"/>
          </p:cNvPicPr>
          <p:nvPr/>
        </p:nvPicPr>
        <p:blipFill>
          <a:blip r:embed="rId2"/>
          <a:srcRect/>
          <a:stretch>
            <a:fillRect/>
          </a:stretch>
        </p:blipFill>
        <p:spPr bwMode="auto">
          <a:xfrm>
            <a:off x="0" y="0"/>
            <a:ext cx="23774400" cy="15505113"/>
          </a:xfrm>
          <a:prstGeom prst="rect">
            <a:avLst/>
          </a:prstGeom>
          <a:noFill/>
          <a:ln w="9525">
            <a:noFill/>
            <a:miter lim="800000"/>
            <a:headEnd/>
            <a:tailEnd/>
          </a:ln>
        </p:spPr>
      </p:pic>
      <p:pic>
        <p:nvPicPr>
          <p:cNvPr id="12290" name="Picture 2" descr="C:\Documents and Settings\Dell\Escritorio\5550615-boy-en-un-traje-de-pirata-con-pata-de-palo-y-el-loro.jpg"/>
          <p:cNvPicPr>
            <a:picLocks noChangeAspect="1" noChangeArrowheads="1"/>
          </p:cNvPicPr>
          <p:nvPr/>
        </p:nvPicPr>
        <p:blipFill>
          <a:blip r:embed="rId3"/>
          <a:srcRect/>
          <a:stretch>
            <a:fillRect/>
          </a:stretch>
        </p:blipFill>
        <p:spPr bwMode="auto">
          <a:xfrm>
            <a:off x="12549187" y="0"/>
            <a:ext cx="11225213" cy="14722475"/>
          </a:xfrm>
          <a:prstGeom prst="rect">
            <a:avLst/>
          </a:prstGeom>
          <a:noFill/>
          <a:ln w="9525">
            <a:noFill/>
            <a:miter lim="800000"/>
            <a:headEnd/>
            <a:tailEnd/>
          </a:ln>
        </p:spPr>
      </p:pic>
      <p:sp>
        <p:nvSpPr>
          <p:cNvPr id="3" name="2 Rectángulo"/>
          <p:cNvSpPr/>
          <p:nvPr/>
        </p:nvSpPr>
        <p:spPr>
          <a:xfrm>
            <a:off x="1028624" y="574627"/>
            <a:ext cx="10529878" cy="8402300"/>
          </a:xfrm>
          <a:prstGeom prst="rect">
            <a:avLst/>
          </a:prstGeom>
        </p:spPr>
        <p:txBody>
          <a:bodyPr wrap="square">
            <a:spAutoFit/>
          </a:bodyPr>
          <a:lstStyle/>
          <a:p>
            <a:pPr algn="ctr"/>
            <a:r>
              <a:rPr lang="es-ES" sz="5400" dirty="0" smtClean="0">
                <a:solidFill>
                  <a:schemeClr val="bg1"/>
                </a:solidFill>
                <a:latin typeface="Old English Text MT" pitchFamily="66" charset="0"/>
              </a:rPr>
              <a:t>Pero para colmo de sus desdichas en el pie que aún conservaba el pirata Alpargata tenía un juanete, que le hacía ver las estrellas cada vez que se calzaba sus lustrosas botas de pirata, por lo que nuestro amigo sólo podía usar alpargatas, mejor dicho, alpargata. Y es por eso que era conocido en el mundo entero como el Pirata Alpargata. </a:t>
            </a:r>
            <a:endParaRPr lang="es-ES" sz="5400" dirty="0">
              <a:solidFill>
                <a:schemeClr val="bg1"/>
              </a:solidFill>
              <a:latin typeface="Old English Text MT" pitchFamily="66" charset="0"/>
            </a:endParaRPr>
          </a:p>
        </p:txBody>
      </p:sp>
    </p:spTree>
  </p:cSld>
  <p:clrMapOvr>
    <a:masterClrMapping/>
  </p:clrMapOvr>
  <p:transition spd="slow" advTm="34000">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p:cTn id="7" dur="5000" fill="hold"/>
                                        <p:tgtEl>
                                          <p:spTgt spid="12290"/>
                                        </p:tgtEl>
                                        <p:attrNameLst>
                                          <p:attrName>ppt_w</p:attrName>
                                        </p:attrNameLst>
                                      </p:cBhvr>
                                      <p:tavLst>
                                        <p:tav tm="0">
                                          <p:val>
                                            <p:fltVal val="0"/>
                                          </p:val>
                                        </p:tav>
                                        <p:tav tm="100000">
                                          <p:val>
                                            <p:strVal val="#ppt_w"/>
                                          </p:val>
                                        </p:tav>
                                      </p:tavLst>
                                    </p:anim>
                                    <p:anim calcmode="lin" valueType="num">
                                      <p:cBhvr>
                                        <p:cTn id="8" dur="5000" fill="hold"/>
                                        <p:tgtEl>
                                          <p:spTgt spid="1229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piratas-del-caribe-wallpapers_21120_1600x1200.jpg"/>
          <p:cNvPicPr>
            <a:picLocks noChangeAspect="1" noChangeArrowheads="1"/>
          </p:cNvPicPr>
          <p:nvPr/>
        </p:nvPicPr>
        <p:blipFill>
          <a:blip r:embed="rId2"/>
          <a:srcRect/>
          <a:stretch>
            <a:fillRect/>
          </a:stretch>
        </p:blipFill>
        <p:spPr bwMode="auto">
          <a:xfrm>
            <a:off x="0" y="0"/>
            <a:ext cx="24388850" cy="15024100"/>
          </a:xfrm>
          <a:prstGeom prst="rect">
            <a:avLst/>
          </a:prstGeom>
          <a:noFill/>
          <a:ln w="9525">
            <a:noFill/>
            <a:miter lim="800000"/>
            <a:headEnd/>
            <a:tailEnd/>
          </a:ln>
        </p:spPr>
      </p:pic>
      <p:sp>
        <p:nvSpPr>
          <p:cNvPr id="6146" name="2 Rectángulo"/>
          <p:cNvSpPr>
            <a:spLocks noChangeArrowheads="1"/>
          </p:cNvSpPr>
          <p:nvPr/>
        </p:nvSpPr>
        <p:spPr bwMode="auto">
          <a:xfrm>
            <a:off x="2457384" y="7646989"/>
            <a:ext cx="19431136" cy="5570756"/>
          </a:xfrm>
          <a:prstGeom prst="rect">
            <a:avLst/>
          </a:prstGeom>
          <a:noFill/>
          <a:ln w="9525">
            <a:noFill/>
            <a:miter lim="800000"/>
            <a:headEnd/>
            <a:tailEnd/>
          </a:ln>
        </p:spPr>
        <p:txBody>
          <a:bodyPr wrap="square">
            <a:spAutoFit/>
          </a:bodyPr>
          <a:lstStyle/>
          <a:p>
            <a:pPr algn="ctr"/>
            <a:r>
              <a:rPr lang="es-ES" dirty="0">
                <a:solidFill>
                  <a:schemeClr val="bg1"/>
                </a:solidFill>
              </a:rPr>
              <a:t/>
            </a:r>
            <a:br>
              <a:rPr lang="es-ES" dirty="0">
                <a:solidFill>
                  <a:schemeClr val="bg1"/>
                </a:solidFill>
              </a:rPr>
            </a:br>
            <a:r>
              <a:rPr lang="es-ES" dirty="0">
                <a:solidFill>
                  <a:schemeClr val="bg1"/>
                </a:solidFill>
              </a:rPr>
              <a:t/>
            </a:r>
            <a:br>
              <a:rPr lang="es-ES" dirty="0">
                <a:solidFill>
                  <a:schemeClr val="bg1"/>
                </a:solidFill>
              </a:rPr>
            </a:br>
            <a:r>
              <a:rPr lang="es-ES" sz="5400" dirty="0">
                <a:solidFill>
                  <a:schemeClr val="bg1"/>
                </a:solidFill>
                <a:latin typeface="Old English Text MT" pitchFamily="66" charset="0"/>
              </a:rPr>
              <a:t>Pero un día durante un viaje por alta mar, se desató una tormenta con truenos, relámpagos y mucha, mucha, mucha lluvia. Y ¿sabéis lo que pasó? Pues que su alpargata se mojó y, claro, se estropeó. Al Pirata Alpargata no le quedó más remedio que ir a buscar otro zapato. Así que cuando se calmó la tempestad se decidió a encontrar al </a:t>
            </a:r>
            <a:r>
              <a:rPr lang="es-ES" sz="5400" dirty="0" smtClean="0">
                <a:solidFill>
                  <a:schemeClr val="bg1"/>
                </a:solidFill>
                <a:latin typeface="Old English Text MT" pitchFamily="66" charset="0"/>
              </a:rPr>
              <a:t>zapato</a:t>
            </a:r>
            <a:endParaRPr lang="es-ES" sz="5400" dirty="0">
              <a:solidFill>
                <a:schemeClr val="bg1"/>
              </a:solidFill>
              <a:latin typeface="Old English Text MT" pitchFamily="66" charset="0"/>
            </a:endParaRPr>
          </a:p>
        </p:txBody>
      </p:sp>
    </p:spTree>
  </p:cSld>
  <p:clrMapOvr>
    <a:masterClrMapping/>
  </p:clrMapOvr>
  <p:transition spd="slow" advTm="40000">
    <p:cover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piratas1.jpg"/>
          <p:cNvPicPr>
            <a:picLocks noChangeAspect="1" noChangeArrowheads="1"/>
          </p:cNvPicPr>
          <p:nvPr/>
        </p:nvPicPr>
        <p:blipFill>
          <a:blip r:embed="rId2"/>
          <a:srcRect/>
          <a:stretch>
            <a:fillRect/>
          </a:stretch>
        </p:blipFill>
        <p:spPr bwMode="auto">
          <a:xfrm>
            <a:off x="0" y="-1"/>
            <a:ext cx="23774400" cy="14809035"/>
          </a:xfrm>
          <a:prstGeom prst="rect">
            <a:avLst/>
          </a:prstGeom>
          <a:noFill/>
        </p:spPr>
      </p:pic>
    </p:spTree>
  </p:cSld>
  <p:clrMapOvr>
    <a:masterClrMapping/>
  </p:clrMapOvr>
  <p:transition spd="slow" advTm="6000">
    <p:cover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Pirate_Ship_and_the_Setting_Sun.jpg"/>
          <p:cNvPicPr>
            <a:picLocks noChangeAspect="1" noChangeArrowheads="1"/>
          </p:cNvPicPr>
          <p:nvPr/>
        </p:nvPicPr>
        <p:blipFill>
          <a:blip r:embed="rId2"/>
          <a:srcRect/>
          <a:stretch>
            <a:fillRect/>
          </a:stretch>
        </p:blipFill>
        <p:spPr bwMode="auto">
          <a:xfrm>
            <a:off x="0" y="0"/>
            <a:ext cx="23774400" cy="15505113"/>
          </a:xfrm>
          <a:prstGeom prst="rect">
            <a:avLst/>
          </a:prstGeom>
          <a:noFill/>
          <a:ln w="9525">
            <a:noFill/>
            <a:miter lim="800000"/>
            <a:headEnd/>
            <a:tailEnd/>
          </a:ln>
        </p:spPr>
      </p:pic>
    </p:spTree>
  </p:cSld>
  <p:clrMapOvr>
    <a:masterClrMapping/>
  </p:clrMapOvr>
  <p:transition spd="slow" advTm="6000">
    <p:cover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338" name="Picture 2" descr="C:\Documents and Settings\Dell\Escritorio\pirata2.jpg"/>
          <p:cNvPicPr>
            <a:picLocks noChangeAspect="1" noChangeArrowheads="1"/>
          </p:cNvPicPr>
          <p:nvPr/>
        </p:nvPicPr>
        <p:blipFill>
          <a:blip r:embed="rId2"/>
          <a:srcRect/>
          <a:stretch>
            <a:fillRect/>
          </a:stretch>
        </p:blipFill>
        <p:spPr bwMode="auto">
          <a:xfrm>
            <a:off x="0" y="0"/>
            <a:ext cx="18435638" cy="14722475"/>
          </a:xfrm>
          <a:prstGeom prst="rect">
            <a:avLst/>
          </a:prstGeom>
          <a:noFill/>
          <a:ln w="9525">
            <a:noFill/>
            <a:miter lim="800000"/>
            <a:headEnd/>
            <a:tailEnd/>
          </a:ln>
        </p:spPr>
      </p:pic>
      <p:sp>
        <p:nvSpPr>
          <p:cNvPr id="3" name="2 Rectángulo"/>
          <p:cNvSpPr/>
          <p:nvPr/>
        </p:nvSpPr>
        <p:spPr>
          <a:xfrm>
            <a:off x="16030604" y="2789205"/>
            <a:ext cx="6886540" cy="11172289"/>
          </a:xfrm>
          <a:prstGeom prst="rect">
            <a:avLst/>
          </a:prstGeom>
        </p:spPr>
        <p:txBody>
          <a:bodyPr wrap="square">
            <a:spAutoFit/>
          </a:bodyPr>
          <a:lstStyle/>
          <a:p>
            <a:pPr algn="ctr"/>
            <a:r>
              <a:rPr lang="es-ES" sz="4800" dirty="0" smtClean="0">
                <a:latin typeface="Old English Text MT" pitchFamily="66" charset="0"/>
              </a:rPr>
              <a:t>Y así, junto con su tripulación recorrió los siete mares en busca de su calzado y llegó al reino donde vivía el zapatero Calimero.</a:t>
            </a:r>
            <a:br>
              <a:rPr lang="es-ES" sz="4800" dirty="0" smtClean="0">
                <a:latin typeface="Old English Text MT" pitchFamily="66" charset="0"/>
              </a:rPr>
            </a:br>
            <a:r>
              <a:rPr lang="es-ES" sz="4800" dirty="0" smtClean="0">
                <a:latin typeface="Old English Text MT" pitchFamily="66" charset="0"/>
              </a:rPr>
              <a:t/>
            </a:r>
            <a:br>
              <a:rPr lang="es-ES" sz="4800" dirty="0" smtClean="0">
                <a:latin typeface="Old English Text MT" pitchFamily="66" charset="0"/>
              </a:rPr>
            </a:br>
            <a:r>
              <a:rPr lang="es-ES" sz="4800" dirty="0" smtClean="0">
                <a:latin typeface="Old English Text MT" pitchFamily="66" charset="0"/>
              </a:rPr>
              <a:t>“Necesito un zapato, Calimero”-le dijo el pirata.</a:t>
            </a:r>
            <a:br>
              <a:rPr lang="es-ES" sz="4800" dirty="0" smtClean="0">
                <a:latin typeface="Old English Text MT" pitchFamily="66" charset="0"/>
              </a:rPr>
            </a:br>
            <a:r>
              <a:rPr lang="es-ES" sz="4800" dirty="0" smtClean="0">
                <a:latin typeface="Old English Text MT" pitchFamily="66" charset="0"/>
              </a:rPr>
              <a:t/>
            </a:r>
            <a:br>
              <a:rPr lang="es-ES" sz="4800" dirty="0" smtClean="0">
                <a:latin typeface="Old English Text MT" pitchFamily="66" charset="0"/>
              </a:rPr>
            </a:br>
            <a:r>
              <a:rPr lang="es-ES" sz="4800" dirty="0" smtClean="0">
                <a:latin typeface="Old English Text MT" pitchFamily="66" charset="0"/>
              </a:rPr>
              <a:t>“Creo que tengo lo que busca” –le respondió el zapatero Calimero y le mostró una chancla de playa.</a:t>
            </a:r>
            <a:endParaRPr lang="es-ES" sz="4800" dirty="0">
              <a:latin typeface="Old English Text MT" pitchFamily="66" charset="0"/>
            </a:endParaRPr>
          </a:p>
        </p:txBody>
      </p:sp>
    </p:spTree>
  </p:cSld>
  <p:clrMapOvr>
    <a:masterClrMapping/>
  </p:clrMapOvr>
  <p:transition spd="slow" advTm="21000">
    <p:cover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barco-pirata-cuentos-y-leyendas-piratas-pintado-por-jfrkffkkf-9769601.jpg"/>
          <p:cNvPicPr>
            <a:picLocks noChangeAspect="1" noChangeArrowheads="1"/>
          </p:cNvPicPr>
          <p:nvPr/>
        </p:nvPicPr>
        <p:blipFill>
          <a:blip r:embed="rId2"/>
          <a:srcRect/>
          <a:stretch>
            <a:fillRect/>
          </a:stretch>
        </p:blipFill>
        <p:spPr bwMode="auto">
          <a:xfrm>
            <a:off x="0" y="0"/>
            <a:ext cx="23774400" cy="14963576"/>
          </a:xfrm>
          <a:prstGeom prst="rect">
            <a:avLst/>
          </a:prstGeom>
          <a:noFill/>
        </p:spPr>
      </p:pic>
    </p:spTree>
  </p:cSld>
  <p:clrMapOvr>
    <a:masterClrMapping/>
  </p:clrMapOvr>
  <p:transition spd="slow" advTm="6000">
    <p:cover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Pirate_Ship_and_the_Setting_Sun.jpg"/>
          <p:cNvPicPr>
            <a:picLocks noChangeAspect="1" noChangeArrowheads="1"/>
          </p:cNvPicPr>
          <p:nvPr/>
        </p:nvPicPr>
        <p:blipFill>
          <a:blip r:embed="rId2"/>
          <a:srcRect/>
          <a:stretch>
            <a:fillRect/>
          </a:stretch>
        </p:blipFill>
        <p:spPr bwMode="auto">
          <a:xfrm>
            <a:off x="0" y="0"/>
            <a:ext cx="23774400" cy="15505113"/>
          </a:xfrm>
          <a:prstGeom prst="rect">
            <a:avLst/>
          </a:prstGeom>
          <a:noFill/>
          <a:ln w="9525">
            <a:noFill/>
            <a:miter lim="800000"/>
            <a:headEnd/>
            <a:tailEnd/>
          </a:ln>
        </p:spPr>
      </p:pic>
      <p:sp>
        <p:nvSpPr>
          <p:cNvPr id="7170" name="1 Rectángulo"/>
          <p:cNvSpPr>
            <a:spLocks noChangeArrowheads="1"/>
          </p:cNvSpPr>
          <p:nvPr/>
        </p:nvSpPr>
        <p:spPr bwMode="auto">
          <a:xfrm>
            <a:off x="1314376" y="9575815"/>
            <a:ext cx="20717020" cy="5847755"/>
          </a:xfrm>
          <a:prstGeom prst="rect">
            <a:avLst/>
          </a:prstGeom>
          <a:noFill/>
          <a:ln w="9525">
            <a:noFill/>
            <a:miter lim="800000"/>
            <a:headEnd/>
            <a:tailEnd/>
          </a:ln>
        </p:spPr>
        <p:txBody>
          <a:bodyPr wrap="square">
            <a:spAutoFit/>
          </a:bodyPr>
          <a:lstStyle/>
          <a:p>
            <a:pPr algn="ctr"/>
            <a:r>
              <a:rPr lang="es-ES" sz="4800" dirty="0">
                <a:solidFill>
                  <a:schemeClr val="bg1"/>
                </a:solidFill>
                <a:latin typeface="Old English Text MT" pitchFamily="66" charset="0"/>
              </a:rPr>
              <a:t/>
            </a:r>
            <a:br>
              <a:rPr lang="es-ES" sz="4800" dirty="0">
                <a:solidFill>
                  <a:schemeClr val="bg1"/>
                </a:solidFill>
                <a:latin typeface="Old English Text MT" pitchFamily="66" charset="0"/>
              </a:rPr>
            </a:br>
            <a:r>
              <a:rPr lang="es-ES" sz="4800" dirty="0">
                <a:solidFill>
                  <a:schemeClr val="bg1"/>
                </a:solidFill>
                <a:latin typeface="Old English Text MT" pitchFamily="66" charset="0"/>
              </a:rPr>
              <a:t>“Qué cómoda parece, pero se me congelarán los dedos cuando viaje al frío mar del Norte”- contestó Alpargata</a:t>
            </a:r>
            <a:r>
              <a:rPr lang="es-ES" sz="4800" dirty="0" smtClean="0">
                <a:solidFill>
                  <a:schemeClr val="bg1"/>
                </a:solidFill>
                <a:latin typeface="Old English Text MT" pitchFamily="66" charset="0"/>
              </a:rPr>
              <a:t>.</a:t>
            </a:r>
            <a:r>
              <a:rPr lang="es-ES" sz="4800" dirty="0">
                <a:solidFill>
                  <a:schemeClr val="bg1"/>
                </a:solidFill>
                <a:latin typeface="Old English Text MT" pitchFamily="66" charset="0"/>
              </a:rPr>
              <a:t/>
            </a:r>
            <a:br>
              <a:rPr lang="es-ES" sz="4800" dirty="0">
                <a:solidFill>
                  <a:schemeClr val="bg1"/>
                </a:solidFill>
                <a:latin typeface="Old English Text MT" pitchFamily="66" charset="0"/>
              </a:rPr>
            </a:br>
            <a:r>
              <a:rPr lang="es-ES" sz="4800" dirty="0">
                <a:solidFill>
                  <a:schemeClr val="bg1"/>
                </a:solidFill>
                <a:latin typeface="Old English Text MT" pitchFamily="66" charset="0"/>
              </a:rPr>
              <a:t>“Pues quizá le guste este precioso zapato de tacón” –dijo Calimero</a:t>
            </a:r>
            <a:r>
              <a:rPr lang="es-ES" sz="4800" dirty="0" smtClean="0">
                <a:solidFill>
                  <a:schemeClr val="bg1"/>
                </a:solidFill>
                <a:latin typeface="Old English Text MT" pitchFamily="66" charset="0"/>
              </a:rPr>
              <a:t>.</a:t>
            </a:r>
            <a:r>
              <a:rPr lang="es-ES" sz="4800" dirty="0">
                <a:solidFill>
                  <a:schemeClr val="bg1"/>
                </a:solidFill>
                <a:latin typeface="Old English Text MT" pitchFamily="66" charset="0"/>
              </a:rPr>
              <a:t/>
            </a:r>
            <a:br>
              <a:rPr lang="es-ES" sz="4800" dirty="0">
                <a:solidFill>
                  <a:schemeClr val="bg1"/>
                </a:solidFill>
                <a:latin typeface="Old English Text MT" pitchFamily="66" charset="0"/>
              </a:rPr>
            </a:br>
            <a:r>
              <a:rPr lang="es-ES" sz="4800" dirty="0">
                <a:solidFill>
                  <a:schemeClr val="bg1"/>
                </a:solidFill>
                <a:latin typeface="Old English Text MT" pitchFamily="66" charset="0"/>
              </a:rPr>
              <a:t>“Es muy bonito y elegante y la verdad es que me queda muy bien. ¡Además me hace más alto! Pero no podré correr ni saltar al abordaje con él. Tampoco me sirve.” </a:t>
            </a:r>
            <a:br>
              <a:rPr lang="es-ES" sz="4800" dirty="0">
                <a:solidFill>
                  <a:schemeClr val="bg1"/>
                </a:solidFill>
                <a:latin typeface="Old English Text MT" pitchFamily="66" charset="0"/>
              </a:rPr>
            </a:br>
            <a:r>
              <a:rPr lang="es-ES" dirty="0"/>
              <a:t/>
            </a:r>
            <a:br>
              <a:rPr lang="es-ES" dirty="0"/>
            </a:br>
            <a:endParaRPr lang="es-ES" dirty="0"/>
          </a:p>
        </p:txBody>
      </p:sp>
      <p:pic>
        <p:nvPicPr>
          <p:cNvPr id="3" name="Picture 2" descr="C:\Documents and Settings\Dell\Escritorio\imagesCA6SSV3N.jpg"/>
          <p:cNvPicPr>
            <a:picLocks noChangeAspect="1" noChangeArrowheads="1"/>
          </p:cNvPicPr>
          <p:nvPr/>
        </p:nvPicPr>
        <p:blipFill>
          <a:blip r:embed="rId3"/>
          <a:srcRect/>
          <a:stretch>
            <a:fillRect/>
          </a:stretch>
        </p:blipFill>
        <p:spPr bwMode="auto">
          <a:xfrm>
            <a:off x="4957714" y="0"/>
            <a:ext cx="13073154" cy="9792458"/>
          </a:xfrm>
          <a:prstGeom prst="rect">
            <a:avLst/>
          </a:prstGeom>
          <a:noFill/>
          <a:ln w="9525">
            <a:noFill/>
            <a:miter lim="800000"/>
            <a:headEnd/>
            <a:tailEnd/>
          </a:ln>
        </p:spPr>
      </p:pic>
    </p:spTree>
  </p:cSld>
  <p:clrMapOvr>
    <a:masterClrMapping/>
  </p:clrMapOvr>
  <p:transition spd="slow" advTm="29000">
    <p:cover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pirata-2.jpg"/>
          <p:cNvPicPr>
            <a:picLocks noChangeAspect="1" noChangeArrowheads="1"/>
          </p:cNvPicPr>
          <p:nvPr/>
        </p:nvPicPr>
        <p:blipFill>
          <a:blip r:embed="rId2"/>
          <a:srcRect t="15582"/>
          <a:stretch>
            <a:fillRect/>
          </a:stretch>
        </p:blipFill>
        <p:spPr bwMode="auto">
          <a:xfrm>
            <a:off x="0" y="0"/>
            <a:ext cx="23774400" cy="15052675"/>
          </a:xfrm>
          <a:prstGeom prst="rect">
            <a:avLst/>
          </a:prstGeom>
          <a:noFill/>
          <a:ln w="9525">
            <a:noFill/>
            <a:miter lim="800000"/>
            <a:headEnd/>
            <a:tailEnd/>
          </a:ln>
        </p:spPr>
      </p:pic>
    </p:spTree>
  </p:cSld>
  <p:clrMapOvr>
    <a:masterClrMapping/>
  </p:clrMapOvr>
  <p:transition spd="slow" advTm="6000">
    <p:cover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Pirate_Ship_and_the_Setting_Sun.jpg"/>
          <p:cNvPicPr>
            <a:picLocks noChangeAspect="1" noChangeArrowheads="1"/>
          </p:cNvPicPr>
          <p:nvPr/>
        </p:nvPicPr>
        <p:blipFill>
          <a:blip r:embed="rId2"/>
          <a:srcRect/>
          <a:stretch>
            <a:fillRect/>
          </a:stretch>
        </p:blipFill>
        <p:spPr bwMode="auto">
          <a:xfrm>
            <a:off x="0" y="0"/>
            <a:ext cx="23774400" cy="15505113"/>
          </a:xfrm>
          <a:prstGeom prst="rect">
            <a:avLst/>
          </a:prstGeom>
          <a:noFill/>
          <a:ln w="9525">
            <a:noFill/>
            <a:miter lim="800000"/>
            <a:headEnd/>
            <a:tailEnd/>
          </a:ln>
        </p:spPr>
      </p:pic>
      <p:pic>
        <p:nvPicPr>
          <p:cNvPr id="5122" name="Picture 2" descr="C:\Documents and Settings\Dell\Escritorio\460-MPE4275611949_052013-O.jpg"/>
          <p:cNvPicPr>
            <a:picLocks noChangeAspect="1" noChangeArrowheads="1"/>
          </p:cNvPicPr>
          <p:nvPr/>
        </p:nvPicPr>
        <p:blipFill>
          <a:blip r:embed="rId3"/>
          <a:srcRect/>
          <a:stretch>
            <a:fillRect/>
          </a:stretch>
        </p:blipFill>
        <p:spPr bwMode="auto">
          <a:xfrm>
            <a:off x="1" y="0"/>
            <a:ext cx="14673282" cy="14722475"/>
          </a:xfrm>
          <a:prstGeom prst="rect">
            <a:avLst/>
          </a:prstGeom>
          <a:noFill/>
          <a:ln w="9525">
            <a:noFill/>
            <a:miter lim="800000"/>
            <a:headEnd/>
            <a:tailEnd/>
          </a:ln>
        </p:spPr>
      </p:pic>
      <p:sp>
        <p:nvSpPr>
          <p:cNvPr id="3" name="2 Rectángulo"/>
          <p:cNvSpPr/>
          <p:nvPr/>
        </p:nvSpPr>
        <p:spPr>
          <a:xfrm>
            <a:off x="15030472" y="7982168"/>
            <a:ext cx="8315300" cy="6740307"/>
          </a:xfrm>
          <a:prstGeom prst="rect">
            <a:avLst/>
          </a:prstGeom>
        </p:spPr>
        <p:txBody>
          <a:bodyPr wrap="square">
            <a:spAutoFit/>
          </a:bodyPr>
          <a:lstStyle/>
          <a:p>
            <a:pPr algn="ctr"/>
            <a:r>
              <a:rPr lang="es-ES" sz="4800" dirty="0" smtClean="0">
                <a:solidFill>
                  <a:schemeClr val="bg1"/>
                </a:solidFill>
                <a:latin typeface="Old English Text MT" pitchFamily="66" charset="0"/>
              </a:rPr>
              <a:t>“¿Y qué le parece este otro? Con este sí podrá correr – preguntó el zapatero enseñándole una zapatilla deportiva.</a:t>
            </a:r>
            <a:br>
              <a:rPr lang="es-ES" sz="4800" dirty="0" smtClean="0">
                <a:solidFill>
                  <a:schemeClr val="bg1"/>
                </a:solidFill>
                <a:latin typeface="Old English Text MT" pitchFamily="66" charset="0"/>
              </a:rPr>
            </a:br>
            <a:r>
              <a:rPr lang="es-ES" sz="4800" dirty="0" smtClean="0">
                <a:solidFill>
                  <a:schemeClr val="bg1"/>
                </a:solidFill>
                <a:latin typeface="Old English Text MT" pitchFamily="66" charset="0"/>
              </a:rPr>
              <a:t>“</a:t>
            </a:r>
            <a:r>
              <a:rPr lang="es-ES" sz="4800" dirty="0" err="1" smtClean="0">
                <a:solidFill>
                  <a:schemeClr val="bg1"/>
                </a:solidFill>
                <a:latin typeface="Old English Text MT" pitchFamily="66" charset="0"/>
              </a:rPr>
              <a:t>Uy</a:t>
            </a:r>
            <a:r>
              <a:rPr lang="es-ES" sz="4800" dirty="0" smtClean="0">
                <a:solidFill>
                  <a:schemeClr val="bg1"/>
                </a:solidFill>
                <a:latin typeface="Old English Text MT" pitchFamily="66" charset="0"/>
              </a:rPr>
              <a:t>, no. Me tendré que atar los cordones y con lo despistado que soy se me olvidará, me los pisaré y me daré un batacazo.”</a:t>
            </a:r>
            <a:r>
              <a:rPr lang="es-ES" sz="4800" dirty="0" smtClean="0">
                <a:latin typeface="Old English Text MT" pitchFamily="66" charset="0"/>
              </a:rPr>
              <a:t/>
            </a:r>
            <a:br>
              <a:rPr lang="es-ES" sz="4800" dirty="0" smtClean="0">
                <a:latin typeface="Old English Text MT" pitchFamily="66" charset="0"/>
              </a:rPr>
            </a:br>
            <a:endParaRPr lang="es-ES" sz="4800" dirty="0">
              <a:latin typeface="Old English Text MT" pitchFamily="66" charset="0"/>
            </a:endParaRPr>
          </a:p>
        </p:txBody>
      </p:sp>
    </p:spTree>
  </p:cSld>
  <p:clrMapOvr>
    <a:masterClrMapping/>
  </p:clrMapOvr>
  <p:transition spd="slow" advTm="22000">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800" decel="100000"/>
                                        <p:tgtEl>
                                          <p:spTgt spid="5122"/>
                                        </p:tgtEl>
                                      </p:cBhvr>
                                    </p:animEffect>
                                    <p:anim calcmode="lin" valueType="num">
                                      <p:cBhvr>
                                        <p:cTn id="8" dur="800" decel="100000" fill="hold"/>
                                        <p:tgtEl>
                                          <p:spTgt spid="5122"/>
                                        </p:tgtEl>
                                        <p:attrNameLst>
                                          <p:attrName>style.rotation</p:attrName>
                                        </p:attrNameLst>
                                      </p:cBhvr>
                                      <p:tavLst>
                                        <p:tav tm="0">
                                          <p:val>
                                            <p:fltVal val="-90"/>
                                          </p:val>
                                        </p:tav>
                                        <p:tav tm="100000">
                                          <p:val>
                                            <p:fltVal val="0"/>
                                          </p:val>
                                        </p:tav>
                                      </p:tavLst>
                                    </p:anim>
                                    <p:anim calcmode="lin" valueType="num">
                                      <p:cBhvr>
                                        <p:cTn id="9" dur="800" decel="100000" fill="hold"/>
                                        <p:tgtEl>
                                          <p:spTgt spid="5122"/>
                                        </p:tgtEl>
                                        <p:attrNameLst>
                                          <p:attrName>ppt_x</p:attrName>
                                        </p:attrNameLst>
                                      </p:cBhvr>
                                      <p:tavLst>
                                        <p:tav tm="0">
                                          <p:val>
                                            <p:strVal val="#ppt_x+0.4"/>
                                          </p:val>
                                        </p:tav>
                                        <p:tav tm="100000">
                                          <p:val>
                                            <p:strVal val="#ppt_x-0.05"/>
                                          </p:val>
                                        </p:tav>
                                      </p:tavLst>
                                    </p:anim>
                                    <p:anim calcmode="lin" valueType="num">
                                      <p:cBhvr>
                                        <p:cTn id="10" dur="800" decel="100000" fill="hold"/>
                                        <p:tgtEl>
                                          <p:spTgt spid="512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12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12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9458" name="Picture 2" descr="C:\Documents and Settings\Dell\Escritorio\imagesCAM1P58Y.jpg"/>
          <p:cNvPicPr>
            <a:picLocks noChangeAspect="1" noChangeArrowheads="1"/>
          </p:cNvPicPr>
          <p:nvPr/>
        </p:nvPicPr>
        <p:blipFill>
          <a:blip r:embed="rId2"/>
          <a:srcRect/>
          <a:stretch>
            <a:fillRect/>
          </a:stretch>
        </p:blipFill>
        <p:spPr bwMode="auto">
          <a:xfrm>
            <a:off x="1242938" y="788941"/>
            <a:ext cx="21424390" cy="13216030"/>
          </a:xfrm>
          <a:prstGeom prst="rect">
            <a:avLst/>
          </a:prstGeom>
          <a:noFill/>
          <a:ln w="9525">
            <a:noFill/>
            <a:miter lim="800000"/>
            <a:headEnd/>
            <a:tailEnd/>
          </a:ln>
        </p:spPr>
      </p:pic>
    </p:spTree>
  </p:cSld>
  <p:clrMapOvr>
    <a:masterClrMapping/>
  </p:clrMapOvr>
  <p:transition spd="slow" advTm="6000">
    <p:cover dir="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Pirate_Ship_and_the_Setting_Sun.jpg"/>
          <p:cNvPicPr>
            <a:picLocks noChangeAspect="1" noChangeArrowheads="1"/>
          </p:cNvPicPr>
          <p:nvPr/>
        </p:nvPicPr>
        <p:blipFill>
          <a:blip r:embed="rId2"/>
          <a:srcRect/>
          <a:stretch>
            <a:fillRect/>
          </a:stretch>
        </p:blipFill>
        <p:spPr bwMode="auto">
          <a:xfrm>
            <a:off x="0" y="0"/>
            <a:ext cx="23774400" cy="15505113"/>
          </a:xfrm>
          <a:prstGeom prst="rect">
            <a:avLst/>
          </a:prstGeom>
          <a:noFill/>
          <a:ln w="9525">
            <a:noFill/>
            <a:miter lim="800000"/>
            <a:headEnd/>
            <a:tailEnd/>
          </a:ln>
        </p:spPr>
      </p:pic>
      <p:pic>
        <p:nvPicPr>
          <p:cNvPr id="23554" name="Picture 2" descr="C:\Documents and Settings\Dell\Escritorio\tesoro.jpg"/>
          <p:cNvPicPr>
            <a:picLocks noChangeAspect="1" noChangeArrowheads="1"/>
          </p:cNvPicPr>
          <p:nvPr/>
        </p:nvPicPr>
        <p:blipFill>
          <a:blip r:embed="rId3"/>
          <a:srcRect/>
          <a:stretch>
            <a:fillRect/>
          </a:stretch>
        </p:blipFill>
        <p:spPr bwMode="auto">
          <a:xfrm>
            <a:off x="9458325" y="0"/>
            <a:ext cx="14316075" cy="14479588"/>
          </a:xfrm>
          <a:prstGeom prst="rect">
            <a:avLst/>
          </a:prstGeom>
          <a:noFill/>
          <a:ln w="9525">
            <a:noFill/>
            <a:miter lim="800000"/>
            <a:headEnd/>
            <a:tailEnd/>
          </a:ln>
        </p:spPr>
      </p:pic>
      <p:sp>
        <p:nvSpPr>
          <p:cNvPr id="3" name="2 Rectángulo"/>
          <p:cNvSpPr/>
          <p:nvPr/>
        </p:nvSpPr>
        <p:spPr>
          <a:xfrm>
            <a:off x="671434" y="646065"/>
            <a:ext cx="8243862" cy="6740307"/>
          </a:xfrm>
          <a:prstGeom prst="rect">
            <a:avLst/>
          </a:prstGeom>
        </p:spPr>
        <p:txBody>
          <a:bodyPr wrap="square">
            <a:spAutoFit/>
          </a:bodyPr>
          <a:lstStyle/>
          <a:p>
            <a:pPr algn="ctr"/>
            <a:r>
              <a:rPr lang="es-ES" sz="4800" dirty="0" smtClean="0">
                <a:solidFill>
                  <a:schemeClr val="bg1"/>
                </a:solidFill>
                <a:latin typeface="Old English Text MT" pitchFamily="66" charset="0"/>
              </a:rPr>
              <a:t>“Espere, ¡ya lo tengo! Hace pocos días me trajeron un zapato que alguien se dejó olvidado en un baile en el palacio. Y sólo hay uno, así que le valdrá”. Y Calimero le sacó un diminuto zapatito de cristal, pero en cuanto Alpargata introdujo el pie… ¡</a:t>
            </a:r>
            <a:r>
              <a:rPr lang="es-ES" sz="4800" dirty="0" err="1" smtClean="0">
                <a:solidFill>
                  <a:schemeClr val="bg1"/>
                </a:solidFill>
                <a:latin typeface="Old English Text MT" pitchFamily="66" charset="0"/>
              </a:rPr>
              <a:t>cras</a:t>
            </a:r>
            <a:r>
              <a:rPr lang="es-ES" sz="4800" dirty="0" smtClean="0">
                <a:solidFill>
                  <a:schemeClr val="bg1"/>
                </a:solidFill>
                <a:latin typeface="Old English Text MT" pitchFamily="66" charset="0"/>
              </a:rPr>
              <a:t>! Se rompió en mil pedazos.</a:t>
            </a:r>
            <a:endParaRPr lang="es-ES" sz="4800" dirty="0">
              <a:solidFill>
                <a:schemeClr val="bg1"/>
              </a:solidFill>
            </a:endParaRPr>
          </a:p>
        </p:txBody>
      </p:sp>
    </p:spTree>
  </p:cSld>
  <p:clrMapOvr>
    <a:masterClrMapping/>
  </p:clrMapOvr>
  <p:transition spd="slow" advTm="28000">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linds(horizontal)">
                                      <p:cBhvr>
                                        <p:cTn id="7" dur="30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pirata-con-tesoro-cuentos-y-leyendas-piratas-pintado-por-rokilok-9764841.jpg"/>
          <p:cNvPicPr>
            <a:picLocks noChangeAspect="1" noChangeArrowheads="1"/>
          </p:cNvPicPr>
          <p:nvPr/>
        </p:nvPicPr>
        <p:blipFill>
          <a:blip r:embed="rId2"/>
          <a:srcRect/>
          <a:stretch>
            <a:fillRect/>
          </a:stretch>
        </p:blipFill>
        <p:spPr bwMode="auto">
          <a:xfrm>
            <a:off x="0" y="-1"/>
            <a:ext cx="23774400" cy="15355295"/>
          </a:xfrm>
          <a:prstGeom prst="rect">
            <a:avLst/>
          </a:prstGeom>
          <a:noFill/>
        </p:spPr>
      </p:pic>
    </p:spTree>
  </p:cSld>
  <p:clrMapOvr>
    <a:masterClrMapping/>
  </p:clrMapOvr>
  <p:transition spd="slow" advTm="6000">
    <p:cover dir="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Pirate_Ship_and_the_Setting_Sun.jpg"/>
          <p:cNvPicPr>
            <a:picLocks noChangeAspect="1" noChangeArrowheads="1"/>
          </p:cNvPicPr>
          <p:nvPr/>
        </p:nvPicPr>
        <p:blipFill>
          <a:blip r:embed="rId2"/>
          <a:srcRect/>
          <a:stretch>
            <a:fillRect/>
          </a:stretch>
        </p:blipFill>
        <p:spPr bwMode="auto">
          <a:xfrm>
            <a:off x="0" y="0"/>
            <a:ext cx="23774400" cy="15505113"/>
          </a:xfrm>
          <a:prstGeom prst="rect">
            <a:avLst/>
          </a:prstGeom>
          <a:noFill/>
          <a:ln w="9525">
            <a:noFill/>
            <a:miter lim="800000"/>
            <a:headEnd/>
            <a:tailEnd/>
          </a:ln>
        </p:spPr>
      </p:pic>
      <p:sp>
        <p:nvSpPr>
          <p:cNvPr id="8194" name="1 Rectángulo"/>
          <p:cNvSpPr>
            <a:spLocks noChangeArrowheads="1"/>
          </p:cNvSpPr>
          <p:nvPr/>
        </p:nvSpPr>
        <p:spPr bwMode="auto">
          <a:xfrm>
            <a:off x="13244522" y="6146791"/>
            <a:ext cx="9529755" cy="10864513"/>
          </a:xfrm>
          <a:prstGeom prst="rect">
            <a:avLst/>
          </a:prstGeom>
          <a:noFill/>
          <a:ln w="9525">
            <a:noFill/>
            <a:miter lim="800000"/>
            <a:headEnd/>
            <a:tailEnd/>
          </a:ln>
        </p:spPr>
        <p:txBody>
          <a:bodyPr wrap="square">
            <a:spAutoFit/>
          </a:bodyPr>
          <a:lstStyle/>
          <a:p>
            <a:pPr algn="ctr"/>
            <a:r>
              <a:rPr lang="es-ES" sz="4800" dirty="0">
                <a:solidFill>
                  <a:schemeClr val="bg1"/>
                </a:solidFill>
                <a:latin typeface="Old English Text MT" pitchFamily="66" charset="0"/>
              </a:rPr>
              <a:t/>
            </a:r>
            <a:br>
              <a:rPr lang="es-ES" sz="4800" dirty="0">
                <a:solidFill>
                  <a:schemeClr val="bg1"/>
                </a:solidFill>
                <a:latin typeface="Old English Text MT" pitchFamily="66" charset="0"/>
              </a:rPr>
            </a:br>
            <a:r>
              <a:rPr lang="es-ES" sz="4800" dirty="0">
                <a:solidFill>
                  <a:schemeClr val="bg1"/>
                </a:solidFill>
                <a:latin typeface="Old English Text MT" pitchFamily="66" charset="0"/>
              </a:rPr>
              <a:t/>
            </a:r>
            <a:br>
              <a:rPr lang="es-ES" sz="4800" dirty="0">
                <a:solidFill>
                  <a:schemeClr val="bg1"/>
                </a:solidFill>
                <a:latin typeface="Old English Text MT" pitchFamily="66" charset="0"/>
              </a:rPr>
            </a:br>
            <a:r>
              <a:rPr lang="es-ES" sz="4800" dirty="0">
                <a:solidFill>
                  <a:schemeClr val="bg1"/>
                </a:solidFill>
                <a:latin typeface="Old English Text MT" pitchFamily="66" charset="0"/>
              </a:rPr>
              <a:t>“¡</a:t>
            </a:r>
            <a:r>
              <a:rPr lang="es-ES" sz="4800" dirty="0" err="1">
                <a:solidFill>
                  <a:schemeClr val="bg1"/>
                </a:solidFill>
                <a:latin typeface="Old English Text MT" pitchFamily="66" charset="0"/>
              </a:rPr>
              <a:t>Oooh</a:t>
            </a:r>
            <a:r>
              <a:rPr lang="es-ES" sz="4800" dirty="0">
                <a:solidFill>
                  <a:schemeClr val="bg1"/>
                </a:solidFill>
                <a:latin typeface="Old English Text MT" pitchFamily="66" charset="0"/>
              </a:rPr>
              <a:t>! Nunca encontraré un zapato que me sirva” –se quejaba el pirata, perdiendo toda esperanza. El Capitán Alpargata se despidió del zapatero Calimero y se marchó, descalzo, con su barco rumbo a otro lejano destino. Hasta que, tras varios días navegando y navegando divisaron tierra en el horizonte: </a:t>
            </a:r>
            <a:br>
              <a:rPr lang="es-ES" sz="4800" dirty="0">
                <a:solidFill>
                  <a:schemeClr val="bg1"/>
                </a:solidFill>
                <a:latin typeface="Old English Text MT" pitchFamily="66" charset="0"/>
              </a:rPr>
            </a:br>
            <a:r>
              <a:rPr lang="es-ES" dirty="0">
                <a:latin typeface="Old English Text MT" pitchFamily="66" charset="0"/>
              </a:rPr>
              <a:t/>
            </a:r>
            <a:br>
              <a:rPr lang="es-ES" dirty="0">
                <a:latin typeface="Old English Text MT" pitchFamily="66" charset="0"/>
              </a:rPr>
            </a:br>
            <a:r>
              <a:rPr lang="es-ES" dirty="0">
                <a:latin typeface="Old English Text MT" pitchFamily="66" charset="0"/>
              </a:rPr>
              <a:t/>
            </a:r>
            <a:br>
              <a:rPr lang="es-ES" dirty="0">
                <a:latin typeface="Old English Text MT" pitchFamily="66" charset="0"/>
              </a:rPr>
            </a:br>
            <a:r>
              <a:rPr lang="es-ES" dirty="0"/>
              <a:t/>
            </a:r>
            <a:br>
              <a:rPr lang="es-ES" dirty="0"/>
            </a:br>
            <a:endParaRPr lang="es-ES" dirty="0"/>
          </a:p>
        </p:txBody>
      </p:sp>
      <p:pic>
        <p:nvPicPr>
          <p:cNvPr id="3" name="Picture 2" descr="C:\Documents and Settings\Dell\Escritorio\4913072068553220.jpg"/>
          <p:cNvPicPr>
            <a:picLocks noChangeAspect="1" noChangeArrowheads="1"/>
          </p:cNvPicPr>
          <p:nvPr/>
        </p:nvPicPr>
        <p:blipFill>
          <a:blip r:embed="rId3"/>
          <a:srcRect/>
          <a:stretch>
            <a:fillRect/>
          </a:stretch>
        </p:blipFill>
        <p:spPr bwMode="auto">
          <a:xfrm>
            <a:off x="0" y="0"/>
            <a:ext cx="12244388" cy="14808200"/>
          </a:xfrm>
          <a:prstGeom prst="rect">
            <a:avLst/>
          </a:prstGeom>
          <a:noFill/>
          <a:ln w="9525">
            <a:noFill/>
            <a:miter lim="800000"/>
            <a:headEnd/>
            <a:tailEnd/>
          </a:ln>
        </p:spPr>
      </p:pic>
    </p:spTree>
  </p:cSld>
  <p:clrMapOvr>
    <a:masterClrMapping/>
  </p:clrMapOvr>
  <p:transition spd="slow" advTm="27000">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tierra-Rodrigo de Triana.png"/>
          <p:cNvPicPr>
            <a:picLocks noChangeAspect="1" noChangeArrowheads="1"/>
          </p:cNvPicPr>
          <p:nvPr/>
        </p:nvPicPr>
        <p:blipFill>
          <a:blip r:embed="rId2"/>
          <a:srcRect/>
          <a:stretch>
            <a:fillRect/>
          </a:stretch>
        </p:blipFill>
        <p:spPr bwMode="auto">
          <a:xfrm>
            <a:off x="0" y="-1"/>
            <a:ext cx="23774400" cy="14722475"/>
          </a:xfrm>
          <a:prstGeom prst="rect">
            <a:avLst/>
          </a:prstGeom>
          <a:noFill/>
        </p:spPr>
      </p:pic>
    </p:spTree>
  </p:cSld>
  <p:clrMapOvr>
    <a:masterClrMapping/>
  </p:clrMapOvr>
  <p:transition spd="slow" advTm="6000">
    <p:cover dir="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pendiente de plata.jpg"/>
          <p:cNvPicPr>
            <a:picLocks noChangeAspect="1" noChangeArrowheads="1"/>
          </p:cNvPicPr>
          <p:nvPr/>
        </p:nvPicPr>
        <p:blipFill>
          <a:blip r:embed="rId2"/>
          <a:srcRect b="12006"/>
          <a:stretch>
            <a:fillRect/>
          </a:stretch>
        </p:blipFill>
        <p:spPr bwMode="auto">
          <a:xfrm>
            <a:off x="-328613" y="0"/>
            <a:ext cx="24103013" cy="14722475"/>
          </a:xfrm>
          <a:prstGeom prst="rect">
            <a:avLst/>
          </a:prstGeom>
          <a:noFill/>
          <a:ln w="9525">
            <a:noFill/>
            <a:miter lim="800000"/>
            <a:headEnd/>
            <a:tailEnd/>
          </a:ln>
        </p:spPr>
      </p:pic>
      <p:sp>
        <p:nvSpPr>
          <p:cNvPr id="3" name="2 Rectángulo"/>
          <p:cNvSpPr/>
          <p:nvPr/>
        </p:nvSpPr>
        <p:spPr>
          <a:xfrm>
            <a:off x="385682" y="860379"/>
            <a:ext cx="11887200" cy="5262979"/>
          </a:xfrm>
          <a:prstGeom prst="rect">
            <a:avLst/>
          </a:prstGeom>
        </p:spPr>
        <p:txBody>
          <a:bodyPr>
            <a:spAutoFit/>
          </a:bodyPr>
          <a:lstStyle/>
          <a:p>
            <a:r>
              <a:rPr lang="es-ES" sz="4800" dirty="0" smtClean="0">
                <a:latin typeface="Old English Text MT" pitchFamily="66" charset="0"/>
              </a:rPr>
              <a:t>“¡Tierra a la vista!” -gritó el vigía desde lo alto del mástil. Habían visto una isla en el horizonte.</a:t>
            </a:r>
            <a:br>
              <a:rPr lang="es-ES" sz="4800" dirty="0" smtClean="0">
                <a:latin typeface="Old English Text MT" pitchFamily="66" charset="0"/>
              </a:rPr>
            </a:br>
            <a:r>
              <a:rPr lang="es-ES" sz="4800" dirty="0" smtClean="0">
                <a:latin typeface="Old English Text MT" pitchFamily="66" charset="0"/>
              </a:rPr>
              <a:t/>
            </a:r>
            <a:br>
              <a:rPr lang="es-ES" sz="4800" dirty="0" smtClean="0">
                <a:latin typeface="Old English Text MT" pitchFamily="66" charset="0"/>
              </a:rPr>
            </a:br>
            <a:r>
              <a:rPr lang="es-ES" sz="4800" dirty="0" smtClean="0">
                <a:latin typeface="Old English Text MT" pitchFamily="66" charset="0"/>
              </a:rPr>
              <a:t>¿Sería la isla del tesoro? ¡No! Mucho mejor: Era la isla de los Piesdescalzos; una tribu que no conocía los zapatos y por eso siempre andaban descalzos. </a:t>
            </a:r>
            <a:endParaRPr lang="es-ES" sz="4800" dirty="0"/>
          </a:p>
        </p:txBody>
      </p:sp>
    </p:spTree>
  </p:cSld>
  <p:clrMapOvr>
    <a:masterClrMapping/>
  </p:clrMapOvr>
  <p:transition spd="slow" advTm="23000">
    <p:cover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tesoros-fullinit.jpg"/>
          <p:cNvPicPr>
            <a:picLocks noChangeAspect="1" noChangeArrowheads="1"/>
          </p:cNvPicPr>
          <p:nvPr/>
        </p:nvPicPr>
        <p:blipFill>
          <a:blip r:embed="rId2"/>
          <a:srcRect/>
          <a:stretch>
            <a:fillRect/>
          </a:stretch>
        </p:blipFill>
        <p:spPr bwMode="auto">
          <a:xfrm>
            <a:off x="0" y="0"/>
            <a:ext cx="23774400" cy="15032038"/>
          </a:xfrm>
          <a:prstGeom prst="rect">
            <a:avLst/>
          </a:prstGeom>
          <a:noFill/>
          <a:ln w="9525">
            <a:noFill/>
            <a:miter lim="800000"/>
            <a:headEnd/>
            <a:tailEnd/>
          </a:ln>
        </p:spPr>
      </p:pic>
    </p:spTree>
  </p:cSld>
  <p:clrMapOvr>
    <a:masterClrMapping/>
  </p:clrMapOvr>
  <p:transition spd="slow" advTm="6000">
    <p:cover dir="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pirata-1.jpg"/>
          <p:cNvPicPr>
            <a:picLocks noChangeAspect="1" noChangeArrowheads="1"/>
          </p:cNvPicPr>
          <p:nvPr/>
        </p:nvPicPr>
        <p:blipFill>
          <a:blip r:embed="rId2"/>
          <a:srcRect/>
          <a:stretch>
            <a:fillRect/>
          </a:stretch>
        </p:blipFill>
        <p:spPr bwMode="auto">
          <a:xfrm>
            <a:off x="0" y="0"/>
            <a:ext cx="23774400" cy="16862491"/>
          </a:xfrm>
          <a:prstGeom prst="rect">
            <a:avLst/>
          </a:prstGeom>
          <a:noFill/>
          <a:ln w="9525">
            <a:noFill/>
            <a:miter lim="800000"/>
            <a:headEnd/>
            <a:tailEnd/>
          </a:ln>
        </p:spPr>
      </p:pic>
    </p:spTree>
  </p:cSld>
  <p:clrMapOvr>
    <a:masterClrMapping/>
  </p:clrMapOvr>
  <p:transition spd="slow" advTm="6000">
    <p:cover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piratas-del-caribe-en-el-fin-del-mundo-imagen-i166337-i.jpg"/>
          <p:cNvPicPr>
            <a:picLocks noChangeAspect="1" noChangeArrowheads="1"/>
          </p:cNvPicPr>
          <p:nvPr/>
        </p:nvPicPr>
        <p:blipFill>
          <a:blip r:embed="rId2"/>
          <a:srcRect b="9726"/>
          <a:stretch>
            <a:fillRect/>
          </a:stretch>
        </p:blipFill>
        <p:spPr bwMode="auto">
          <a:xfrm>
            <a:off x="-1" y="-1"/>
            <a:ext cx="23774401" cy="14722476"/>
          </a:xfrm>
          <a:prstGeom prst="rect">
            <a:avLst/>
          </a:prstGeom>
          <a:noFill/>
        </p:spPr>
      </p:pic>
    </p:spTree>
  </p:cSld>
  <p:clrMapOvr>
    <a:masterClrMapping/>
  </p:clrMapOvr>
  <p:transition spd="slow" advTm="6000">
    <p:cover dir="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2" descr="C:\Documents and Settings\Dell\Escritorio\pirata.jpg"/>
          <p:cNvPicPr>
            <a:picLocks noChangeAspect="1" noChangeArrowheads="1"/>
          </p:cNvPicPr>
          <p:nvPr/>
        </p:nvPicPr>
        <p:blipFill>
          <a:blip r:embed="rId2"/>
          <a:srcRect b="16463"/>
          <a:stretch>
            <a:fillRect/>
          </a:stretch>
        </p:blipFill>
        <p:spPr bwMode="auto">
          <a:xfrm>
            <a:off x="1600128" y="0"/>
            <a:ext cx="22174272" cy="14722475"/>
          </a:xfrm>
          <a:prstGeom prst="rect">
            <a:avLst/>
          </a:prstGeom>
          <a:noFill/>
        </p:spPr>
      </p:pic>
      <p:pic>
        <p:nvPicPr>
          <p:cNvPr id="9218" name="Picture 1" descr="http://www.soncuentosinfantiles.com/imagenes/findelcuento.jpg"/>
          <p:cNvPicPr>
            <a:picLocks noChangeAspect="1" noChangeArrowheads="1"/>
          </p:cNvPicPr>
          <p:nvPr/>
        </p:nvPicPr>
        <p:blipFill>
          <a:blip r:embed="rId3"/>
          <a:srcRect/>
          <a:stretch>
            <a:fillRect/>
          </a:stretch>
        </p:blipFill>
        <p:spPr bwMode="auto">
          <a:xfrm>
            <a:off x="0" y="0"/>
            <a:ext cx="742950" cy="447675"/>
          </a:xfrm>
          <a:prstGeom prst="rect">
            <a:avLst/>
          </a:prstGeom>
          <a:noFill/>
          <a:ln w="9525">
            <a:noFill/>
            <a:miter lim="800000"/>
            <a:headEnd/>
            <a:tailEnd/>
          </a:ln>
        </p:spPr>
      </p:pic>
      <p:sp>
        <p:nvSpPr>
          <p:cNvPr id="9219" name="3 Rectángulo"/>
          <p:cNvSpPr>
            <a:spLocks noChangeArrowheads="1"/>
          </p:cNvSpPr>
          <p:nvPr/>
        </p:nvSpPr>
        <p:spPr bwMode="auto">
          <a:xfrm>
            <a:off x="528558" y="-854133"/>
            <a:ext cx="6000792" cy="9694962"/>
          </a:xfrm>
          <a:prstGeom prst="rect">
            <a:avLst/>
          </a:prstGeom>
          <a:noFill/>
          <a:ln w="9525">
            <a:noFill/>
            <a:miter lim="800000"/>
            <a:headEnd/>
            <a:tailEnd/>
          </a:ln>
        </p:spPr>
        <p:txBody>
          <a:bodyPr wrap="square">
            <a:spAutoFit/>
          </a:bodyPr>
          <a:lstStyle/>
          <a:p>
            <a:pPr algn="ctr"/>
            <a:r>
              <a:rPr lang="es-ES" sz="4800" dirty="0">
                <a:latin typeface="Old English Text MT" pitchFamily="66" charset="0"/>
              </a:rPr>
              <a:t/>
            </a:r>
            <a:br>
              <a:rPr lang="es-ES" sz="4800" dirty="0">
                <a:latin typeface="Old English Text MT" pitchFamily="66" charset="0"/>
              </a:rPr>
            </a:br>
            <a:r>
              <a:rPr lang="es-ES" sz="4800" dirty="0">
                <a:latin typeface="Old English Text MT" pitchFamily="66" charset="0"/>
              </a:rPr>
              <a:t/>
            </a:r>
            <a:br>
              <a:rPr lang="es-ES" sz="4800" dirty="0">
                <a:latin typeface="Old English Text MT" pitchFamily="66" charset="0"/>
              </a:rPr>
            </a:br>
            <a:r>
              <a:rPr lang="es-ES" sz="4800" dirty="0">
                <a:latin typeface="Old English Text MT" pitchFamily="66" charset="0"/>
              </a:rPr>
              <a:t>Y así fue como el Pirata Alpargata se hizo amigo de la tribu de los Piesdescalzos y montó una zapatería con la que hizo zapatos de todo tipo a todos los piesdescalzos.</a:t>
            </a:r>
            <a:br>
              <a:rPr lang="es-ES" sz="4800" dirty="0">
                <a:latin typeface="Old English Text MT" pitchFamily="66" charset="0"/>
              </a:rPr>
            </a:br>
            <a:r>
              <a:rPr lang="es-ES" sz="4800" dirty="0">
                <a:latin typeface="Old English Text MT" pitchFamily="66" charset="0"/>
              </a:rPr>
              <a:t>Y colorín colorado este cuento pirata se ha acabado.</a:t>
            </a:r>
          </a:p>
        </p:txBody>
      </p:sp>
    </p:spTree>
  </p:cSld>
  <p:clrMapOvr>
    <a:masterClrMapping/>
  </p:clrMapOvr>
  <p:transition spd="slow" advTm="23000">
    <p:cover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pirata2.jpg"/>
          <p:cNvPicPr>
            <a:picLocks noChangeAspect="1" noChangeArrowheads="1"/>
          </p:cNvPicPr>
          <p:nvPr/>
        </p:nvPicPr>
        <p:blipFill>
          <a:blip r:embed="rId2"/>
          <a:srcRect/>
          <a:stretch>
            <a:fillRect/>
          </a:stretch>
        </p:blipFill>
        <p:spPr bwMode="auto">
          <a:xfrm>
            <a:off x="0" y="0"/>
            <a:ext cx="23774400" cy="14698663"/>
          </a:xfrm>
          <a:prstGeom prst="rect">
            <a:avLst/>
          </a:prstGeom>
          <a:noFill/>
          <a:ln w="9525">
            <a:noFill/>
            <a:miter lim="800000"/>
            <a:headEnd/>
            <a:tailEnd/>
          </a:ln>
        </p:spPr>
      </p:pic>
    </p:spTree>
  </p:cSld>
  <p:clrMapOvr>
    <a:masterClrMapping/>
  </p:clrMapOvr>
  <p:transition spd="slow" advTm="6000">
    <p:cover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Pirate_Ship_and_the_Setting_Sun.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193539" name="WordArt 3"/>
          <p:cNvSpPr>
            <a:spLocks noChangeArrowheads="1" noChangeShapeType="1" noTextEdit="1"/>
          </p:cNvSpPr>
          <p:nvPr/>
        </p:nvSpPr>
        <p:spPr bwMode="auto">
          <a:xfrm>
            <a:off x="1314376" y="860379"/>
            <a:ext cx="9501254" cy="6429420"/>
          </a:xfrm>
          <a:prstGeom prst="rect">
            <a:avLst/>
          </a:prstGeom>
        </p:spPr>
        <p:txBody>
          <a:bodyPr wrap="none" fromWordArt="1">
            <a:prstTxWarp prst="textPlain">
              <a:avLst>
                <a:gd name="adj" fmla="val 50000"/>
              </a:avLst>
            </a:prstTxWarp>
          </a:bodyPr>
          <a:lstStyle/>
          <a:p>
            <a:pPr algn="ctr"/>
            <a:r>
              <a:rPr lang="es-ES" sz="3600" b="1" kern="10" dirty="0">
                <a:ln w="12700">
                  <a:solidFill>
                    <a:schemeClr val="tx1"/>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Forte"/>
              </a:rPr>
              <a:t>Un Abrazo </a:t>
            </a:r>
          </a:p>
          <a:p>
            <a:pPr algn="ctr"/>
            <a:r>
              <a:rPr lang="es-ES" sz="3600" b="1" kern="10" dirty="0">
                <a:ln w="12700">
                  <a:solidFill>
                    <a:schemeClr val="tx1"/>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Forte"/>
              </a:rPr>
              <a:t>Que tengas un </a:t>
            </a:r>
          </a:p>
          <a:p>
            <a:pPr algn="ctr"/>
            <a:r>
              <a:rPr lang="es-ES" sz="3600" b="1" kern="10" dirty="0">
                <a:ln w="12700">
                  <a:solidFill>
                    <a:schemeClr val="tx1"/>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Forte"/>
              </a:rPr>
              <a:t>buen día!</a:t>
            </a:r>
          </a:p>
        </p:txBody>
      </p:sp>
      <p:pic>
        <p:nvPicPr>
          <p:cNvPr id="26627" name="Picture 4" descr="CARA"/>
          <p:cNvPicPr>
            <a:picLocks noChangeAspect="1" noChangeArrowheads="1"/>
          </p:cNvPicPr>
          <p:nvPr/>
        </p:nvPicPr>
        <p:blipFill>
          <a:blip r:embed="rId3"/>
          <a:srcRect/>
          <a:stretch>
            <a:fillRect/>
          </a:stretch>
        </p:blipFill>
        <p:spPr bwMode="auto">
          <a:xfrm>
            <a:off x="21194713" y="11753850"/>
            <a:ext cx="2047875" cy="2232025"/>
          </a:xfrm>
          <a:prstGeom prst="rect">
            <a:avLst/>
          </a:prstGeom>
          <a:noFill/>
          <a:ln w="38100">
            <a:solidFill>
              <a:srgbClr val="1CDEF8"/>
            </a:solidFill>
            <a:miter lim="800000"/>
            <a:headEnd/>
            <a:tailEnd/>
          </a:ln>
        </p:spPr>
      </p:pic>
      <p:pic>
        <p:nvPicPr>
          <p:cNvPr id="26628" name="Image 2" descr="swirlrainbw3.gif"/>
          <p:cNvPicPr>
            <a:picLocks noChangeAspect="1"/>
          </p:cNvPicPr>
          <p:nvPr/>
        </p:nvPicPr>
        <p:blipFill>
          <a:blip r:embed="rId4"/>
          <a:srcRect/>
          <a:stretch>
            <a:fillRect/>
          </a:stretch>
        </p:blipFill>
        <p:spPr bwMode="auto">
          <a:xfrm rot="10800000">
            <a:off x="0" y="0"/>
            <a:ext cx="23774400" cy="149225"/>
          </a:xfrm>
          <a:prstGeom prst="rect">
            <a:avLst/>
          </a:prstGeom>
          <a:noFill/>
          <a:ln w="9525">
            <a:noFill/>
            <a:miter lim="800000"/>
            <a:headEnd/>
            <a:tailEnd/>
          </a:ln>
        </p:spPr>
      </p:pic>
      <p:pic>
        <p:nvPicPr>
          <p:cNvPr id="26629" name="Image 2" descr="swirlrainbw3.gif"/>
          <p:cNvPicPr>
            <a:picLocks noChangeAspect="1"/>
          </p:cNvPicPr>
          <p:nvPr/>
        </p:nvPicPr>
        <p:blipFill>
          <a:blip r:embed="rId4"/>
          <a:srcRect/>
          <a:stretch>
            <a:fillRect/>
          </a:stretch>
        </p:blipFill>
        <p:spPr bwMode="auto">
          <a:xfrm rot="10800000">
            <a:off x="0" y="14573250"/>
            <a:ext cx="23774400" cy="149225"/>
          </a:xfrm>
          <a:prstGeom prst="rect">
            <a:avLst/>
          </a:prstGeom>
          <a:noFill/>
          <a:ln w="9525">
            <a:noFill/>
            <a:miter lim="800000"/>
            <a:headEnd/>
            <a:tailEnd/>
          </a:ln>
        </p:spPr>
      </p:pic>
      <p:pic>
        <p:nvPicPr>
          <p:cNvPr id="26630" name="Image 2" descr="swirlrainbw3.gif"/>
          <p:cNvPicPr>
            <a:picLocks noChangeAspect="1"/>
          </p:cNvPicPr>
          <p:nvPr/>
        </p:nvPicPr>
        <p:blipFill>
          <a:blip r:embed="rId4"/>
          <a:srcRect/>
          <a:stretch>
            <a:fillRect/>
          </a:stretch>
        </p:blipFill>
        <p:spPr bwMode="auto">
          <a:xfrm rot="5400000">
            <a:off x="-7270750" y="7270750"/>
            <a:ext cx="14722475" cy="180975"/>
          </a:xfrm>
          <a:prstGeom prst="rect">
            <a:avLst/>
          </a:prstGeom>
          <a:noFill/>
          <a:ln w="9525">
            <a:noFill/>
            <a:miter lim="800000"/>
            <a:headEnd/>
            <a:tailEnd/>
          </a:ln>
        </p:spPr>
      </p:pic>
      <p:pic>
        <p:nvPicPr>
          <p:cNvPr id="26631" name="Image 2" descr="swirlrainbw3.gif"/>
          <p:cNvPicPr>
            <a:picLocks noChangeAspect="1"/>
          </p:cNvPicPr>
          <p:nvPr/>
        </p:nvPicPr>
        <p:blipFill>
          <a:blip r:embed="rId4"/>
          <a:srcRect/>
          <a:stretch>
            <a:fillRect/>
          </a:stretch>
        </p:blipFill>
        <p:spPr bwMode="auto">
          <a:xfrm rot="5400000">
            <a:off x="16322675" y="7270750"/>
            <a:ext cx="14722475" cy="180975"/>
          </a:xfrm>
          <a:prstGeom prst="rect">
            <a:avLst/>
          </a:prstGeom>
          <a:noFill/>
          <a:ln w="9525">
            <a:noFill/>
            <a:miter lim="800000"/>
            <a:headEnd/>
            <a:tailEnd/>
          </a:ln>
        </p:spPr>
      </p:pic>
      <p:sp>
        <p:nvSpPr>
          <p:cNvPr id="26632" name="WordArt 11" descr="glitter_BB_039"/>
          <p:cNvSpPr>
            <a:spLocks noChangeArrowheads="1" noChangeShapeType="1" noTextEdit="1"/>
          </p:cNvSpPr>
          <p:nvPr/>
        </p:nvSpPr>
        <p:spPr bwMode="auto">
          <a:xfrm>
            <a:off x="17000538" y="12474575"/>
            <a:ext cx="3641725" cy="1582738"/>
          </a:xfrm>
          <a:prstGeom prst="rect">
            <a:avLst/>
          </a:prstGeom>
        </p:spPr>
        <p:txBody>
          <a:bodyPr wrap="none" fromWordArt="1">
            <a:prstTxWarp prst="textPlain">
              <a:avLst>
                <a:gd name="adj" fmla="val 50000"/>
              </a:avLst>
            </a:prstTxWarp>
          </a:bodyPr>
          <a:lstStyle/>
          <a:p>
            <a:pPr algn="ctr"/>
            <a:r>
              <a:rPr lang="es-ES" sz="5400" b="1" i="1" kern="10">
                <a:ln w="9525">
                  <a:solidFill>
                    <a:srgbClr val="000000"/>
                  </a:solidFill>
                  <a:round/>
                  <a:headEnd/>
                  <a:tailEnd/>
                </a:ln>
                <a:blipFill dpi="0" rotWithShape="1">
                  <a:blip r:embed="rId5"/>
                  <a:srcRect/>
                  <a:stretch>
                    <a:fillRect/>
                  </a:stretch>
                </a:blipFill>
                <a:effectLst>
                  <a:outerShdw dist="35921" dir="2700000" algn="ctr" rotWithShape="0">
                    <a:srgbClr val="808080">
                      <a:alpha val="79999"/>
                    </a:srgbClr>
                  </a:outerShdw>
                </a:effectLst>
                <a:latin typeface="Forte"/>
              </a:rPr>
              <a:t>José Luis</a:t>
            </a:r>
          </a:p>
        </p:txBody>
      </p:sp>
      <p:sp>
        <p:nvSpPr>
          <p:cNvPr id="9" name="8 Rectángulo"/>
          <p:cNvSpPr/>
          <p:nvPr/>
        </p:nvSpPr>
        <p:spPr>
          <a:xfrm>
            <a:off x="1528690" y="12076145"/>
            <a:ext cx="11887200" cy="1415772"/>
          </a:xfrm>
          <a:prstGeom prst="rect">
            <a:avLst/>
          </a:prstGeom>
        </p:spPr>
        <p:txBody>
          <a:bodyPr>
            <a:spAutoFit/>
          </a:bodyPr>
          <a:lstStyle/>
          <a:p>
            <a:r>
              <a:rPr lang="es-ES" b="1" dirty="0" smtClean="0"/>
              <a:t>IMÁGENES DE RED</a:t>
            </a:r>
          </a:p>
          <a:p>
            <a:r>
              <a:rPr lang="es-ES" b="1" dirty="0" smtClean="0"/>
              <a:t>Autor: Rodrigo García</a:t>
            </a:r>
            <a:endParaRPr lang="es-ES" dirty="0"/>
          </a:p>
        </p:txBody>
      </p:sp>
    </p:spTree>
  </p:cSld>
  <p:clrMapOvr>
    <a:masterClrMapping/>
  </p:clrMapOvr>
  <p:transition spd="slow" advTm="10000">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93539"/>
                                        </p:tgtEl>
                                        <p:attrNameLst>
                                          <p:attrName>style.visibility</p:attrName>
                                        </p:attrNameLst>
                                      </p:cBhvr>
                                      <p:to>
                                        <p:strVal val="visible"/>
                                      </p:to>
                                    </p:set>
                                    <p:anim calcmode="lin" valueType="num">
                                      <p:cBhvr>
                                        <p:cTn id="7" dur="5000" fill="hold"/>
                                        <p:tgtEl>
                                          <p:spTgt spid="193539"/>
                                        </p:tgtEl>
                                        <p:attrNameLst>
                                          <p:attrName>ppt_w</p:attrName>
                                        </p:attrNameLst>
                                      </p:cBhvr>
                                      <p:tavLst>
                                        <p:tav tm="0">
                                          <p:val>
                                            <p:fltVal val="0"/>
                                          </p:val>
                                        </p:tav>
                                        <p:tav tm="100000">
                                          <p:val>
                                            <p:strVal val="#ppt_w"/>
                                          </p:val>
                                        </p:tav>
                                      </p:tavLst>
                                    </p:anim>
                                    <p:anim calcmode="lin" valueType="num">
                                      <p:cBhvr>
                                        <p:cTn id="8" dur="5000" fill="hold"/>
                                        <p:tgtEl>
                                          <p:spTgt spid="1935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21396960" y="1308665"/>
            <a:ext cx="792480" cy="654332"/>
          </a:xfrm>
          <a:prstGeom prst="rect">
            <a:avLst/>
          </a:prstGeom>
          <a:noFill/>
        </p:spPr>
      </p:pic>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pPr algn="ctr"/>
            <a:endParaRPr lang="es-ES"/>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6934200" y="11941563"/>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0632899"/>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1584960" y="1308664"/>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2575560" y="7361237"/>
          <a:ext cx="18425160" cy="2224730"/>
        </p:xfrm>
        <a:graphic>
          <a:graphicData uri="http://schemas.openxmlformats.org/drawingml/2006/table">
            <a:tbl>
              <a:tblPr/>
              <a:tblGrid>
                <a:gridCol w="3070860"/>
                <a:gridCol w="3070860"/>
                <a:gridCol w="3070860"/>
                <a:gridCol w="3070860"/>
                <a:gridCol w="3070860"/>
                <a:gridCol w="3070860"/>
              </a:tblGrid>
              <a:tr h="11123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1" i="0" u="none" strike="noStrike" cap="none" normalizeH="0" baseline="0" smtClean="0">
                          <a:ln>
                            <a:noFill/>
                          </a:ln>
                          <a:solidFill>
                            <a:schemeClr val="tx1"/>
                          </a:solidFill>
                          <a:effectLst/>
                          <a:latin typeface="Berlin Sans FB Demi" pitchFamily="34" charset="0"/>
                          <a:hlinkClick r:id="rId8"/>
                        </a:rPr>
                        <a:t>Dedicatorias</a:t>
                      </a:r>
                      <a:endParaRPr kumimoji="0" lang="es-ES" sz="3000" b="1"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9"/>
                        </a:rPr>
                        <a:t>Fechas Especiales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0"/>
                        </a:rPr>
                        <a:t>Graciosos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1"/>
                        </a:rPr>
                        <a:t>Historia y arte</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2"/>
                        </a:rPr>
                        <a:t>Lugares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3"/>
                        </a:rPr>
                        <a:t>Musicales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1123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5"/>
                        </a:rPr>
                        <a:t>Política</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6"/>
                        </a:rPr>
                        <a:t>Reflexión</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7"/>
                        </a:rPr>
                        <a:t>Religiosos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8"/>
                        </a:rPr>
                        <a:t>Románticos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9"/>
                        </a:rPr>
                        <a:t>Salud</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6209340"/>
            <a:ext cx="23774400" cy="883801"/>
          </a:xfrm>
          <a:prstGeom prst="rect">
            <a:avLst/>
          </a:prstGeom>
          <a:noFill/>
          <a:ln w="9525">
            <a:noFill/>
            <a:miter lim="800000"/>
            <a:headEnd/>
            <a:tailEnd/>
          </a:ln>
          <a:effectLst/>
        </p:spPr>
        <p:txBody>
          <a:bodyPr lIns="219934" tIns="109967" rIns="219934" bIns="109967">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20530331">
            <a:off x="13868400" y="3271664"/>
            <a:ext cx="9311640" cy="3360269"/>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PIRATA ALPARGATA">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PIRATA ALPARGATA</Template>
  <TotalTime>25</TotalTime>
  <Words>367</Words>
  <Application>Microsoft Office PowerPoint</Application>
  <PresentationFormat>Personalizado</PresentationFormat>
  <Paragraphs>35</Paragraphs>
  <Slides>29</Slides>
  <Notes>0</Notes>
  <HiddenSlides>0</HiddenSlides>
  <MMClips>1</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EL PIRATA ALPARGATA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2014-02-16T19:39:28Z</dcterms:created>
  <dcterms:modified xsi:type="dcterms:W3CDTF">2014-02-16T20:04:45Z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