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2" r:id="rId2"/>
  </p:sldMasterIdLst>
  <p:sldIdLst>
    <p:sldId id="282" r:id="rId3"/>
    <p:sldId id="281" r:id="rId4"/>
    <p:sldId id="265" r:id="rId5"/>
    <p:sldId id="284" r:id="rId6"/>
    <p:sldId id="258" r:id="rId7"/>
    <p:sldId id="259" r:id="rId8"/>
    <p:sldId id="261" r:id="rId9"/>
    <p:sldId id="263" r:id="rId10"/>
    <p:sldId id="264" r:id="rId11"/>
    <p:sldId id="266" r:id="rId12"/>
    <p:sldId id="262" r:id="rId13"/>
    <p:sldId id="267" r:id="rId14"/>
    <p:sldId id="268" r:id="rId15"/>
    <p:sldId id="270" r:id="rId16"/>
    <p:sldId id="273" r:id="rId17"/>
    <p:sldId id="275" r:id="rId18"/>
    <p:sldId id="289" r:id="rId19"/>
    <p:sldId id="277" r:id="rId20"/>
    <p:sldId id="285" r:id="rId21"/>
    <p:sldId id="291" r:id="rId22"/>
    <p:sldId id="286" r:id="rId23"/>
    <p:sldId id="290" r:id="rId24"/>
    <p:sldId id="296" r:id="rId25"/>
    <p:sldId id="288" r:id="rId26"/>
    <p:sldId id="276" r:id="rId27"/>
    <p:sldId id="272" r:id="rId28"/>
    <p:sldId id="295" r:id="rId29"/>
    <p:sldId id="297" r:id="rId30"/>
    <p:sldId id="294" r:id="rId31"/>
  </p:sldIdLst>
  <p:sldSz cx="9144000" cy="5143500" type="screen16x9"/>
  <p:notesSz cx="6858000" cy="9144000"/>
  <p:embeddedFontLst>
    <p:embeddedFont>
      <p:font typeface="Arial Rounded MT Bold" pitchFamily="34" charset="0"/>
      <p:regular r:id="rId32"/>
    </p:embeddedFont>
    <p:embeddedFont>
      <p:font typeface="Calibri" pitchFamily="34" charset="0"/>
      <p:regular r:id="rId33"/>
      <p:bold r:id="rId34"/>
      <p:italic r:id="rId35"/>
      <p:boldItalic r:id="rId36"/>
    </p:embeddedFont>
    <p:embeddedFont>
      <p:font typeface="Edwardian Script ITC" pitchFamily="66" charset="0"/>
      <p:regular r:id="rId37"/>
    </p:embeddedFont>
    <p:embeddedFont>
      <p:font typeface="Berlin Sans FB Demi" pitchFamily="34" charset="0"/>
      <p:bold r:id="rId38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3ynxQ5jBVwlfsB8bzP2cg" hashData="OcjnYm3V+U5r0ZRDdTUfERKYGC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6699"/>
    <a:srgbClr val="CCCC00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>
        <p:scale>
          <a:sx n="90" d="100"/>
          <a:sy n="90" d="100"/>
        </p:scale>
        <p:origin x="-72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3.fntdata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2DAC-4EAB-447E-BC4C-213C0F3E6530}" type="datetimeFigureOut">
              <a:rPr lang="es-AR" smtClean="0"/>
              <a:pPr/>
              <a:t>05/07/2014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05E18-4C93-421E-BE35-568B5D14B56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2DAC-4EAB-447E-BC4C-213C0F3E6530}" type="datetimeFigureOut">
              <a:rPr lang="es-AR" smtClean="0"/>
              <a:pPr/>
              <a:t>05/07/2014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05E18-4C93-421E-BE35-568B5D14B56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2DAC-4EAB-447E-BC4C-213C0F3E6530}" type="datetimeFigureOut">
              <a:rPr lang="es-AR" smtClean="0"/>
              <a:pPr/>
              <a:t>05/07/2014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05E18-4C93-421E-BE35-568B5D14B56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2DAC-4EAB-447E-BC4C-213C0F3E6530}" type="datetimeFigureOut">
              <a:rPr lang="es-AR" smtClean="0"/>
              <a:pPr/>
              <a:t>05/07/2014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05E18-4C93-421E-BE35-568B5D14B56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2DAC-4EAB-447E-BC4C-213C0F3E6530}" type="datetimeFigureOut">
              <a:rPr lang="es-AR" smtClean="0"/>
              <a:pPr/>
              <a:t>05/07/2014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05E18-4C93-421E-BE35-568B5D14B56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2DAC-4EAB-447E-BC4C-213C0F3E6530}" type="datetimeFigureOut">
              <a:rPr lang="es-AR" smtClean="0"/>
              <a:pPr/>
              <a:t>05/07/2014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05E18-4C93-421E-BE35-568B5D14B56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2DAC-4EAB-447E-BC4C-213C0F3E6530}" type="datetimeFigureOut">
              <a:rPr lang="es-AR" smtClean="0"/>
              <a:pPr/>
              <a:t>05/07/2014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05E18-4C93-421E-BE35-568B5D14B56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2DAC-4EAB-447E-BC4C-213C0F3E6530}" type="datetimeFigureOut">
              <a:rPr lang="es-AR" smtClean="0"/>
              <a:pPr/>
              <a:t>05/07/2014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05E18-4C93-421E-BE35-568B5D14B56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2DAC-4EAB-447E-BC4C-213C0F3E6530}" type="datetimeFigureOut">
              <a:rPr lang="es-AR" smtClean="0"/>
              <a:pPr/>
              <a:t>05/07/2014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05E18-4C93-421E-BE35-568B5D14B56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2DAC-4EAB-447E-BC4C-213C0F3E6530}" type="datetimeFigureOut">
              <a:rPr lang="es-AR" smtClean="0"/>
              <a:pPr/>
              <a:t>05/07/2014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05E18-4C93-421E-BE35-568B5D14B56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2DAC-4EAB-447E-BC4C-213C0F3E6530}" type="datetimeFigureOut">
              <a:rPr lang="es-AR" smtClean="0"/>
              <a:pPr/>
              <a:t>05/07/2014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05E18-4C93-421E-BE35-568B5D14B56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F438F2-459B-4E6E-906F-95B0FD1F85E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A2DAC-4EAB-447E-BC4C-213C0F3E6530}" type="datetimeFigureOut">
              <a:rPr lang="es-AR" smtClean="0"/>
              <a:pPr/>
              <a:t>05/07/2014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05E18-4C93-421E-BE35-568B5D14B56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552C8B6-503E-4F4E-B6DE-FB56B98CAA9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.gif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7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7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3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gif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4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57.jpeg"/><Relationship Id="rId4" Type="http://schemas.openxmlformats.org/officeDocument/2006/relationships/image" Target="../media/image5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4.png"/><Relationship Id="rId7" Type="http://schemas.openxmlformats.org/officeDocument/2006/relationships/image" Target="../media/image6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6"/>
          <p:cNvSpPr txBox="1"/>
          <p:nvPr/>
        </p:nvSpPr>
        <p:spPr>
          <a:xfrm rot="19997758">
            <a:off x="4343416" y="228554"/>
            <a:ext cx="5198752" cy="5613355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>
                <a:lumMod val="50000"/>
                <a:lumOff val="50000"/>
              </a:schemeClr>
            </a:outerShdw>
          </a:effectLst>
        </p:spPr>
        <p:txBody>
          <a:bodyPr wrap="none" rtlCol="0">
            <a:prstTxWarp prst="textArchUp">
              <a:avLst>
                <a:gd name="adj" fmla="val 1873771"/>
              </a:avLst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itchFamily="34" charset="0"/>
              </a:rPr>
              <a:t>   El </a:t>
            </a:r>
            <a:r>
              <a:rPr lang="en-US" sz="48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itchFamily="34" charset="0"/>
              </a:rPr>
              <a:t>hogar</a:t>
            </a:r>
            <a:r>
              <a:rPr lang="en-US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itchFamily="34" charset="0"/>
              </a:rPr>
              <a:t> de </a:t>
            </a:r>
            <a:r>
              <a:rPr lang="en-US" sz="48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Rounded MT Bold" pitchFamily="34" charset="0"/>
              </a:rPr>
              <a:t>Nemo</a:t>
            </a:r>
            <a:endParaRPr lang="en-US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5" name="Freeform 119"/>
          <p:cNvSpPr>
            <a:spLocks/>
          </p:cNvSpPr>
          <p:nvPr/>
        </p:nvSpPr>
        <p:spPr bwMode="auto">
          <a:xfrm>
            <a:off x="4899187" y="965992"/>
            <a:ext cx="3934845" cy="4107348"/>
          </a:xfrm>
          <a:custGeom>
            <a:avLst/>
            <a:gdLst/>
            <a:ahLst/>
            <a:cxnLst>
              <a:cxn ang="0">
                <a:pos x="1112" y="584"/>
              </a:cxn>
              <a:cxn ang="0">
                <a:pos x="1102" y="668"/>
              </a:cxn>
              <a:cxn ang="0">
                <a:pos x="1078" y="748"/>
              </a:cxn>
              <a:cxn ang="0">
                <a:pos x="1046" y="822"/>
              </a:cxn>
              <a:cxn ang="0">
                <a:pos x="1002" y="890"/>
              </a:cxn>
              <a:cxn ang="0">
                <a:pos x="950" y="950"/>
              </a:cxn>
              <a:cxn ang="0">
                <a:pos x="890" y="1002"/>
              </a:cxn>
              <a:cxn ang="0">
                <a:pos x="822" y="1046"/>
              </a:cxn>
              <a:cxn ang="0">
                <a:pos x="748" y="1078"/>
              </a:cxn>
              <a:cxn ang="0">
                <a:pos x="668" y="1102"/>
              </a:cxn>
              <a:cxn ang="0">
                <a:pos x="584" y="1112"/>
              </a:cxn>
              <a:cxn ang="0">
                <a:pos x="528" y="1112"/>
              </a:cxn>
              <a:cxn ang="0">
                <a:pos x="444" y="1102"/>
              </a:cxn>
              <a:cxn ang="0">
                <a:pos x="364" y="1078"/>
              </a:cxn>
              <a:cxn ang="0">
                <a:pos x="290" y="1046"/>
              </a:cxn>
              <a:cxn ang="0">
                <a:pos x="222" y="1002"/>
              </a:cxn>
              <a:cxn ang="0">
                <a:pos x="162" y="950"/>
              </a:cxn>
              <a:cxn ang="0">
                <a:pos x="110" y="890"/>
              </a:cxn>
              <a:cxn ang="0">
                <a:pos x="66" y="822"/>
              </a:cxn>
              <a:cxn ang="0">
                <a:pos x="34" y="748"/>
              </a:cxn>
              <a:cxn ang="0">
                <a:pos x="10" y="668"/>
              </a:cxn>
              <a:cxn ang="0">
                <a:pos x="0" y="584"/>
              </a:cxn>
              <a:cxn ang="0">
                <a:pos x="0" y="528"/>
              </a:cxn>
              <a:cxn ang="0">
                <a:pos x="10" y="444"/>
              </a:cxn>
              <a:cxn ang="0">
                <a:pos x="34" y="364"/>
              </a:cxn>
              <a:cxn ang="0">
                <a:pos x="66" y="290"/>
              </a:cxn>
              <a:cxn ang="0">
                <a:pos x="110" y="222"/>
              </a:cxn>
              <a:cxn ang="0">
                <a:pos x="162" y="162"/>
              </a:cxn>
              <a:cxn ang="0">
                <a:pos x="222" y="110"/>
              </a:cxn>
              <a:cxn ang="0">
                <a:pos x="290" y="66"/>
              </a:cxn>
              <a:cxn ang="0">
                <a:pos x="364" y="34"/>
              </a:cxn>
              <a:cxn ang="0">
                <a:pos x="444" y="10"/>
              </a:cxn>
              <a:cxn ang="0">
                <a:pos x="528" y="0"/>
              </a:cxn>
              <a:cxn ang="0">
                <a:pos x="584" y="0"/>
              </a:cxn>
              <a:cxn ang="0">
                <a:pos x="668" y="10"/>
              </a:cxn>
              <a:cxn ang="0">
                <a:pos x="748" y="34"/>
              </a:cxn>
              <a:cxn ang="0">
                <a:pos x="822" y="66"/>
              </a:cxn>
              <a:cxn ang="0">
                <a:pos x="890" y="110"/>
              </a:cxn>
              <a:cxn ang="0">
                <a:pos x="950" y="162"/>
              </a:cxn>
              <a:cxn ang="0">
                <a:pos x="1002" y="222"/>
              </a:cxn>
              <a:cxn ang="0">
                <a:pos x="1046" y="290"/>
              </a:cxn>
              <a:cxn ang="0">
                <a:pos x="1078" y="364"/>
              </a:cxn>
              <a:cxn ang="0">
                <a:pos x="1102" y="444"/>
              </a:cxn>
              <a:cxn ang="0">
                <a:pos x="1112" y="528"/>
              </a:cxn>
            </a:cxnLst>
            <a:rect l="0" t="0" r="r" b="b"/>
            <a:pathLst>
              <a:path w="1112" h="1112">
                <a:moveTo>
                  <a:pt x="1112" y="556"/>
                </a:moveTo>
                <a:lnTo>
                  <a:pt x="1112" y="556"/>
                </a:lnTo>
                <a:lnTo>
                  <a:pt x="1112" y="584"/>
                </a:lnTo>
                <a:lnTo>
                  <a:pt x="1110" y="612"/>
                </a:lnTo>
                <a:lnTo>
                  <a:pt x="1106" y="640"/>
                </a:lnTo>
                <a:lnTo>
                  <a:pt x="1102" y="668"/>
                </a:lnTo>
                <a:lnTo>
                  <a:pt x="1096" y="696"/>
                </a:lnTo>
                <a:lnTo>
                  <a:pt x="1088" y="722"/>
                </a:lnTo>
                <a:lnTo>
                  <a:pt x="1078" y="748"/>
                </a:lnTo>
                <a:lnTo>
                  <a:pt x="1068" y="772"/>
                </a:lnTo>
                <a:lnTo>
                  <a:pt x="1058" y="798"/>
                </a:lnTo>
                <a:lnTo>
                  <a:pt x="1046" y="822"/>
                </a:lnTo>
                <a:lnTo>
                  <a:pt x="1032" y="844"/>
                </a:lnTo>
                <a:lnTo>
                  <a:pt x="1018" y="868"/>
                </a:lnTo>
                <a:lnTo>
                  <a:pt x="1002" y="890"/>
                </a:lnTo>
                <a:lnTo>
                  <a:pt x="986" y="910"/>
                </a:lnTo>
                <a:lnTo>
                  <a:pt x="968" y="930"/>
                </a:lnTo>
                <a:lnTo>
                  <a:pt x="950" y="950"/>
                </a:lnTo>
                <a:lnTo>
                  <a:pt x="930" y="968"/>
                </a:lnTo>
                <a:lnTo>
                  <a:pt x="910" y="986"/>
                </a:lnTo>
                <a:lnTo>
                  <a:pt x="890" y="1002"/>
                </a:lnTo>
                <a:lnTo>
                  <a:pt x="868" y="1018"/>
                </a:lnTo>
                <a:lnTo>
                  <a:pt x="844" y="1032"/>
                </a:lnTo>
                <a:lnTo>
                  <a:pt x="822" y="1046"/>
                </a:lnTo>
                <a:lnTo>
                  <a:pt x="798" y="1058"/>
                </a:lnTo>
                <a:lnTo>
                  <a:pt x="772" y="1068"/>
                </a:lnTo>
                <a:lnTo>
                  <a:pt x="748" y="1078"/>
                </a:lnTo>
                <a:lnTo>
                  <a:pt x="722" y="1088"/>
                </a:lnTo>
                <a:lnTo>
                  <a:pt x="696" y="1096"/>
                </a:lnTo>
                <a:lnTo>
                  <a:pt x="668" y="1102"/>
                </a:lnTo>
                <a:lnTo>
                  <a:pt x="640" y="1106"/>
                </a:lnTo>
                <a:lnTo>
                  <a:pt x="612" y="1110"/>
                </a:lnTo>
                <a:lnTo>
                  <a:pt x="584" y="1112"/>
                </a:lnTo>
                <a:lnTo>
                  <a:pt x="556" y="1112"/>
                </a:lnTo>
                <a:lnTo>
                  <a:pt x="556" y="1112"/>
                </a:lnTo>
                <a:lnTo>
                  <a:pt x="528" y="1112"/>
                </a:lnTo>
                <a:lnTo>
                  <a:pt x="500" y="1110"/>
                </a:lnTo>
                <a:lnTo>
                  <a:pt x="472" y="1106"/>
                </a:lnTo>
                <a:lnTo>
                  <a:pt x="444" y="1102"/>
                </a:lnTo>
                <a:lnTo>
                  <a:pt x="416" y="1096"/>
                </a:lnTo>
                <a:lnTo>
                  <a:pt x="390" y="1088"/>
                </a:lnTo>
                <a:lnTo>
                  <a:pt x="364" y="1078"/>
                </a:lnTo>
                <a:lnTo>
                  <a:pt x="340" y="1068"/>
                </a:lnTo>
                <a:lnTo>
                  <a:pt x="314" y="1058"/>
                </a:lnTo>
                <a:lnTo>
                  <a:pt x="290" y="1046"/>
                </a:lnTo>
                <a:lnTo>
                  <a:pt x="268" y="1032"/>
                </a:lnTo>
                <a:lnTo>
                  <a:pt x="244" y="1018"/>
                </a:lnTo>
                <a:lnTo>
                  <a:pt x="222" y="1002"/>
                </a:lnTo>
                <a:lnTo>
                  <a:pt x="202" y="986"/>
                </a:lnTo>
                <a:lnTo>
                  <a:pt x="182" y="968"/>
                </a:lnTo>
                <a:lnTo>
                  <a:pt x="162" y="950"/>
                </a:lnTo>
                <a:lnTo>
                  <a:pt x="144" y="930"/>
                </a:lnTo>
                <a:lnTo>
                  <a:pt x="126" y="910"/>
                </a:lnTo>
                <a:lnTo>
                  <a:pt x="110" y="890"/>
                </a:lnTo>
                <a:lnTo>
                  <a:pt x="94" y="868"/>
                </a:lnTo>
                <a:lnTo>
                  <a:pt x="80" y="844"/>
                </a:lnTo>
                <a:lnTo>
                  <a:pt x="66" y="822"/>
                </a:lnTo>
                <a:lnTo>
                  <a:pt x="54" y="798"/>
                </a:lnTo>
                <a:lnTo>
                  <a:pt x="44" y="772"/>
                </a:lnTo>
                <a:lnTo>
                  <a:pt x="34" y="748"/>
                </a:lnTo>
                <a:lnTo>
                  <a:pt x="24" y="722"/>
                </a:lnTo>
                <a:lnTo>
                  <a:pt x="16" y="696"/>
                </a:lnTo>
                <a:lnTo>
                  <a:pt x="10" y="668"/>
                </a:lnTo>
                <a:lnTo>
                  <a:pt x="6" y="640"/>
                </a:lnTo>
                <a:lnTo>
                  <a:pt x="2" y="612"/>
                </a:lnTo>
                <a:lnTo>
                  <a:pt x="0" y="584"/>
                </a:lnTo>
                <a:lnTo>
                  <a:pt x="0" y="556"/>
                </a:lnTo>
                <a:lnTo>
                  <a:pt x="0" y="556"/>
                </a:lnTo>
                <a:lnTo>
                  <a:pt x="0" y="528"/>
                </a:lnTo>
                <a:lnTo>
                  <a:pt x="2" y="500"/>
                </a:lnTo>
                <a:lnTo>
                  <a:pt x="6" y="472"/>
                </a:lnTo>
                <a:lnTo>
                  <a:pt x="10" y="444"/>
                </a:lnTo>
                <a:lnTo>
                  <a:pt x="16" y="416"/>
                </a:lnTo>
                <a:lnTo>
                  <a:pt x="24" y="390"/>
                </a:lnTo>
                <a:lnTo>
                  <a:pt x="34" y="364"/>
                </a:lnTo>
                <a:lnTo>
                  <a:pt x="44" y="340"/>
                </a:lnTo>
                <a:lnTo>
                  <a:pt x="54" y="314"/>
                </a:lnTo>
                <a:lnTo>
                  <a:pt x="66" y="290"/>
                </a:lnTo>
                <a:lnTo>
                  <a:pt x="80" y="268"/>
                </a:lnTo>
                <a:lnTo>
                  <a:pt x="94" y="244"/>
                </a:lnTo>
                <a:lnTo>
                  <a:pt x="110" y="222"/>
                </a:lnTo>
                <a:lnTo>
                  <a:pt x="126" y="202"/>
                </a:lnTo>
                <a:lnTo>
                  <a:pt x="144" y="182"/>
                </a:lnTo>
                <a:lnTo>
                  <a:pt x="162" y="162"/>
                </a:lnTo>
                <a:lnTo>
                  <a:pt x="182" y="144"/>
                </a:lnTo>
                <a:lnTo>
                  <a:pt x="202" y="126"/>
                </a:lnTo>
                <a:lnTo>
                  <a:pt x="222" y="110"/>
                </a:lnTo>
                <a:lnTo>
                  <a:pt x="244" y="94"/>
                </a:lnTo>
                <a:lnTo>
                  <a:pt x="268" y="80"/>
                </a:lnTo>
                <a:lnTo>
                  <a:pt x="290" y="66"/>
                </a:lnTo>
                <a:lnTo>
                  <a:pt x="314" y="54"/>
                </a:lnTo>
                <a:lnTo>
                  <a:pt x="340" y="44"/>
                </a:lnTo>
                <a:lnTo>
                  <a:pt x="364" y="34"/>
                </a:lnTo>
                <a:lnTo>
                  <a:pt x="390" y="24"/>
                </a:lnTo>
                <a:lnTo>
                  <a:pt x="416" y="16"/>
                </a:lnTo>
                <a:lnTo>
                  <a:pt x="444" y="10"/>
                </a:lnTo>
                <a:lnTo>
                  <a:pt x="472" y="6"/>
                </a:lnTo>
                <a:lnTo>
                  <a:pt x="500" y="2"/>
                </a:lnTo>
                <a:lnTo>
                  <a:pt x="528" y="0"/>
                </a:lnTo>
                <a:lnTo>
                  <a:pt x="556" y="0"/>
                </a:lnTo>
                <a:lnTo>
                  <a:pt x="556" y="0"/>
                </a:lnTo>
                <a:lnTo>
                  <a:pt x="584" y="0"/>
                </a:lnTo>
                <a:lnTo>
                  <a:pt x="612" y="2"/>
                </a:lnTo>
                <a:lnTo>
                  <a:pt x="640" y="6"/>
                </a:lnTo>
                <a:lnTo>
                  <a:pt x="668" y="10"/>
                </a:lnTo>
                <a:lnTo>
                  <a:pt x="696" y="16"/>
                </a:lnTo>
                <a:lnTo>
                  <a:pt x="722" y="24"/>
                </a:lnTo>
                <a:lnTo>
                  <a:pt x="748" y="34"/>
                </a:lnTo>
                <a:lnTo>
                  <a:pt x="772" y="44"/>
                </a:lnTo>
                <a:lnTo>
                  <a:pt x="798" y="54"/>
                </a:lnTo>
                <a:lnTo>
                  <a:pt x="822" y="66"/>
                </a:lnTo>
                <a:lnTo>
                  <a:pt x="844" y="80"/>
                </a:lnTo>
                <a:lnTo>
                  <a:pt x="868" y="94"/>
                </a:lnTo>
                <a:lnTo>
                  <a:pt x="890" y="110"/>
                </a:lnTo>
                <a:lnTo>
                  <a:pt x="910" y="126"/>
                </a:lnTo>
                <a:lnTo>
                  <a:pt x="930" y="144"/>
                </a:lnTo>
                <a:lnTo>
                  <a:pt x="950" y="162"/>
                </a:lnTo>
                <a:lnTo>
                  <a:pt x="968" y="182"/>
                </a:lnTo>
                <a:lnTo>
                  <a:pt x="986" y="202"/>
                </a:lnTo>
                <a:lnTo>
                  <a:pt x="1002" y="222"/>
                </a:lnTo>
                <a:lnTo>
                  <a:pt x="1018" y="244"/>
                </a:lnTo>
                <a:lnTo>
                  <a:pt x="1032" y="268"/>
                </a:lnTo>
                <a:lnTo>
                  <a:pt x="1046" y="290"/>
                </a:lnTo>
                <a:lnTo>
                  <a:pt x="1058" y="314"/>
                </a:lnTo>
                <a:lnTo>
                  <a:pt x="1068" y="340"/>
                </a:lnTo>
                <a:lnTo>
                  <a:pt x="1078" y="364"/>
                </a:lnTo>
                <a:lnTo>
                  <a:pt x="1088" y="390"/>
                </a:lnTo>
                <a:lnTo>
                  <a:pt x="1096" y="416"/>
                </a:lnTo>
                <a:lnTo>
                  <a:pt x="1102" y="444"/>
                </a:lnTo>
                <a:lnTo>
                  <a:pt x="1106" y="472"/>
                </a:lnTo>
                <a:lnTo>
                  <a:pt x="1110" y="500"/>
                </a:lnTo>
                <a:lnTo>
                  <a:pt x="1112" y="528"/>
                </a:lnTo>
                <a:lnTo>
                  <a:pt x="1112" y="556"/>
                </a:lnTo>
                <a:lnTo>
                  <a:pt x="1112" y="556"/>
                </a:lnTo>
                <a:close/>
              </a:path>
            </a:pathLst>
          </a:custGeom>
          <a:solidFill>
            <a:srgbClr val="000066"/>
          </a:solidFill>
          <a:ln w="9525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/>
          </a:scene3d>
          <a:sp3d prstMaterial="clear">
            <a:bevelT h="63500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reeform 120"/>
          <p:cNvSpPr>
            <a:spLocks/>
          </p:cNvSpPr>
          <p:nvPr/>
        </p:nvSpPr>
        <p:spPr bwMode="auto">
          <a:xfrm>
            <a:off x="5072066" y="1214428"/>
            <a:ext cx="3628771" cy="3377764"/>
          </a:xfrm>
          <a:custGeom>
            <a:avLst/>
            <a:gdLst/>
            <a:ahLst/>
            <a:cxnLst>
              <a:cxn ang="0">
                <a:pos x="1024" y="512"/>
              </a:cxn>
              <a:cxn ang="0">
                <a:pos x="1020" y="564"/>
              </a:cxn>
              <a:cxn ang="0">
                <a:pos x="1014" y="616"/>
              </a:cxn>
              <a:cxn ang="0">
                <a:pos x="1000" y="664"/>
              </a:cxn>
              <a:cxn ang="0">
                <a:pos x="984" y="712"/>
              </a:cxn>
              <a:cxn ang="0">
                <a:pos x="962" y="756"/>
              </a:cxn>
              <a:cxn ang="0">
                <a:pos x="906" y="838"/>
              </a:cxn>
              <a:cxn ang="0">
                <a:pos x="838" y="906"/>
              </a:cxn>
              <a:cxn ang="0">
                <a:pos x="756" y="962"/>
              </a:cxn>
              <a:cxn ang="0">
                <a:pos x="712" y="984"/>
              </a:cxn>
              <a:cxn ang="0">
                <a:pos x="664" y="1000"/>
              </a:cxn>
              <a:cxn ang="0">
                <a:pos x="616" y="1014"/>
              </a:cxn>
              <a:cxn ang="0">
                <a:pos x="564" y="1020"/>
              </a:cxn>
              <a:cxn ang="0">
                <a:pos x="512" y="1024"/>
              </a:cxn>
              <a:cxn ang="0">
                <a:pos x="486" y="1022"/>
              </a:cxn>
              <a:cxn ang="0">
                <a:pos x="434" y="1018"/>
              </a:cxn>
              <a:cxn ang="0">
                <a:pos x="384" y="1008"/>
              </a:cxn>
              <a:cxn ang="0">
                <a:pos x="336" y="992"/>
              </a:cxn>
              <a:cxn ang="0">
                <a:pos x="290" y="974"/>
              </a:cxn>
              <a:cxn ang="0">
                <a:pos x="226" y="936"/>
              </a:cxn>
              <a:cxn ang="0">
                <a:pos x="150" y="874"/>
              </a:cxn>
              <a:cxn ang="0">
                <a:pos x="88" y="798"/>
              </a:cxn>
              <a:cxn ang="0">
                <a:pos x="50" y="734"/>
              </a:cxn>
              <a:cxn ang="0">
                <a:pos x="32" y="688"/>
              </a:cxn>
              <a:cxn ang="0">
                <a:pos x="16" y="640"/>
              </a:cxn>
              <a:cxn ang="0">
                <a:pos x="6" y="590"/>
              </a:cxn>
              <a:cxn ang="0">
                <a:pos x="2" y="538"/>
              </a:cxn>
              <a:cxn ang="0">
                <a:pos x="0" y="512"/>
              </a:cxn>
              <a:cxn ang="0">
                <a:pos x="4" y="460"/>
              </a:cxn>
              <a:cxn ang="0">
                <a:pos x="10" y="408"/>
              </a:cxn>
              <a:cxn ang="0">
                <a:pos x="24" y="360"/>
              </a:cxn>
              <a:cxn ang="0">
                <a:pos x="40" y="312"/>
              </a:cxn>
              <a:cxn ang="0">
                <a:pos x="62" y="268"/>
              </a:cxn>
              <a:cxn ang="0">
                <a:pos x="118" y="186"/>
              </a:cxn>
              <a:cxn ang="0">
                <a:pos x="186" y="118"/>
              </a:cxn>
              <a:cxn ang="0">
                <a:pos x="268" y="62"/>
              </a:cxn>
              <a:cxn ang="0">
                <a:pos x="312" y="40"/>
              </a:cxn>
              <a:cxn ang="0">
                <a:pos x="360" y="24"/>
              </a:cxn>
              <a:cxn ang="0">
                <a:pos x="408" y="10"/>
              </a:cxn>
              <a:cxn ang="0">
                <a:pos x="460" y="4"/>
              </a:cxn>
              <a:cxn ang="0">
                <a:pos x="512" y="0"/>
              </a:cxn>
              <a:cxn ang="0">
                <a:pos x="538" y="2"/>
              </a:cxn>
              <a:cxn ang="0">
                <a:pos x="590" y="6"/>
              </a:cxn>
              <a:cxn ang="0">
                <a:pos x="640" y="16"/>
              </a:cxn>
              <a:cxn ang="0">
                <a:pos x="688" y="32"/>
              </a:cxn>
              <a:cxn ang="0">
                <a:pos x="734" y="50"/>
              </a:cxn>
              <a:cxn ang="0">
                <a:pos x="798" y="88"/>
              </a:cxn>
              <a:cxn ang="0">
                <a:pos x="874" y="150"/>
              </a:cxn>
              <a:cxn ang="0">
                <a:pos x="936" y="226"/>
              </a:cxn>
              <a:cxn ang="0">
                <a:pos x="974" y="290"/>
              </a:cxn>
              <a:cxn ang="0">
                <a:pos x="992" y="336"/>
              </a:cxn>
              <a:cxn ang="0">
                <a:pos x="1008" y="384"/>
              </a:cxn>
              <a:cxn ang="0">
                <a:pos x="1018" y="434"/>
              </a:cxn>
              <a:cxn ang="0">
                <a:pos x="1022" y="486"/>
              </a:cxn>
              <a:cxn ang="0">
                <a:pos x="1024" y="512"/>
              </a:cxn>
            </a:cxnLst>
            <a:rect l="0" t="0" r="r" b="b"/>
            <a:pathLst>
              <a:path w="1024" h="1024">
                <a:moveTo>
                  <a:pt x="1024" y="512"/>
                </a:moveTo>
                <a:lnTo>
                  <a:pt x="1024" y="512"/>
                </a:lnTo>
                <a:lnTo>
                  <a:pt x="1022" y="538"/>
                </a:lnTo>
                <a:lnTo>
                  <a:pt x="1020" y="564"/>
                </a:lnTo>
                <a:lnTo>
                  <a:pt x="1018" y="590"/>
                </a:lnTo>
                <a:lnTo>
                  <a:pt x="1014" y="616"/>
                </a:lnTo>
                <a:lnTo>
                  <a:pt x="1008" y="640"/>
                </a:lnTo>
                <a:lnTo>
                  <a:pt x="1000" y="664"/>
                </a:lnTo>
                <a:lnTo>
                  <a:pt x="992" y="688"/>
                </a:lnTo>
                <a:lnTo>
                  <a:pt x="984" y="712"/>
                </a:lnTo>
                <a:lnTo>
                  <a:pt x="974" y="734"/>
                </a:lnTo>
                <a:lnTo>
                  <a:pt x="962" y="756"/>
                </a:lnTo>
                <a:lnTo>
                  <a:pt x="936" y="798"/>
                </a:lnTo>
                <a:lnTo>
                  <a:pt x="906" y="838"/>
                </a:lnTo>
                <a:lnTo>
                  <a:pt x="874" y="874"/>
                </a:lnTo>
                <a:lnTo>
                  <a:pt x="838" y="906"/>
                </a:lnTo>
                <a:lnTo>
                  <a:pt x="798" y="936"/>
                </a:lnTo>
                <a:lnTo>
                  <a:pt x="756" y="962"/>
                </a:lnTo>
                <a:lnTo>
                  <a:pt x="734" y="974"/>
                </a:lnTo>
                <a:lnTo>
                  <a:pt x="712" y="984"/>
                </a:lnTo>
                <a:lnTo>
                  <a:pt x="688" y="992"/>
                </a:lnTo>
                <a:lnTo>
                  <a:pt x="664" y="1000"/>
                </a:lnTo>
                <a:lnTo>
                  <a:pt x="640" y="1008"/>
                </a:lnTo>
                <a:lnTo>
                  <a:pt x="616" y="1014"/>
                </a:lnTo>
                <a:lnTo>
                  <a:pt x="590" y="1018"/>
                </a:lnTo>
                <a:lnTo>
                  <a:pt x="564" y="1020"/>
                </a:lnTo>
                <a:lnTo>
                  <a:pt x="538" y="1022"/>
                </a:lnTo>
                <a:lnTo>
                  <a:pt x="512" y="1024"/>
                </a:lnTo>
                <a:lnTo>
                  <a:pt x="512" y="1024"/>
                </a:lnTo>
                <a:lnTo>
                  <a:pt x="486" y="1022"/>
                </a:lnTo>
                <a:lnTo>
                  <a:pt x="460" y="1020"/>
                </a:lnTo>
                <a:lnTo>
                  <a:pt x="434" y="1018"/>
                </a:lnTo>
                <a:lnTo>
                  <a:pt x="408" y="1014"/>
                </a:lnTo>
                <a:lnTo>
                  <a:pt x="384" y="1008"/>
                </a:lnTo>
                <a:lnTo>
                  <a:pt x="360" y="1000"/>
                </a:lnTo>
                <a:lnTo>
                  <a:pt x="336" y="992"/>
                </a:lnTo>
                <a:lnTo>
                  <a:pt x="312" y="984"/>
                </a:lnTo>
                <a:lnTo>
                  <a:pt x="290" y="974"/>
                </a:lnTo>
                <a:lnTo>
                  <a:pt x="268" y="962"/>
                </a:lnTo>
                <a:lnTo>
                  <a:pt x="226" y="936"/>
                </a:lnTo>
                <a:lnTo>
                  <a:pt x="186" y="906"/>
                </a:lnTo>
                <a:lnTo>
                  <a:pt x="150" y="874"/>
                </a:lnTo>
                <a:lnTo>
                  <a:pt x="118" y="838"/>
                </a:lnTo>
                <a:lnTo>
                  <a:pt x="88" y="798"/>
                </a:lnTo>
                <a:lnTo>
                  <a:pt x="62" y="756"/>
                </a:lnTo>
                <a:lnTo>
                  <a:pt x="50" y="734"/>
                </a:lnTo>
                <a:lnTo>
                  <a:pt x="40" y="712"/>
                </a:lnTo>
                <a:lnTo>
                  <a:pt x="32" y="688"/>
                </a:lnTo>
                <a:lnTo>
                  <a:pt x="24" y="664"/>
                </a:lnTo>
                <a:lnTo>
                  <a:pt x="16" y="640"/>
                </a:lnTo>
                <a:lnTo>
                  <a:pt x="10" y="616"/>
                </a:lnTo>
                <a:lnTo>
                  <a:pt x="6" y="590"/>
                </a:lnTo>
                <a:lnTo>
                  <a:pt x="4" y="564"/>
                </a:lnTo>
                <a:lnTo>
                  <a:pt x="2" y="538"/>
                </a:lnTo>
                <a:lnTo>
                  <a:pt x="0" y="512"/>
                </a:lnTo>
                <a:lnTo>
                  <a:pt x="0" y="512"/>
                </a:lnTo>
                <a:lnTo>
                  <a:pt x="2" y="486"/>
                </a:lnTo>
                <a:lnTo>
                  <a:pt x="4" y="460"/>
                </a:lnTo>
                <a:lnTo>
                  <a:pt x="6" y="434"/>
                </a:lnTo>
                <a:lnTo>
                  <a:pt x="10" y="408"/>
                </a:lnTo>
                <a:lnTo>
                  <a:pt x="16" y="384"/>
                </a:lnTo>
                <a:lnTo>
                  <a:pt x="24" y="360"/>
                </a:lnTo>
                <a:lnTo>
                  <a:pt x="32" y="336"/>
                </a:lnTo>
                <a:lnTo>
                  <a:pt x="40" y="312"/>
                </a:lnTo>
                <a:lnTo>
                  <a:pt x="50" y="290"/>
                </a:lnTo>
                <a:lnTo>
                  <a:pt x="62" y="268"/>
                </a:lnTo>
                <a:lnTo>
                  <a:pt x="88" y="226"/>
                </a:lnTo>
                <a:lnTo>
                  <a:pt x="118" y="186"/>
                </a:lnTo>
                <a:lnTo>
                  <a:pt x="150" y="150"/>
                </a:lnTo>
                <a:lnTo>
                  <a:pt x="186" y="118"/>
                </a:lnTo>
                <a:lnTo>
                  <a:pt x="226" y="88"/>
                </a:lnTo>
                <a:lnTo>
                  <a:pt x="268" y="62"/>
                </a:lnTo>
                <a:lnTo>
                  <a:pt x="290" y="50"/>
                </a:lnTo>
                <a:lnTo>
                  <a:pt x="312" y="40"/>
                </a:lnTo>
                <a:lnTo>
                  <a:pt x="336" y="32"/>
                </a:lnTo>
                <a:lnTo>
                  <a:pt x="360" y="24"/>
                </a:lnTo>
                <a:lnTo>
                  <a:pt x="384" y="16"/>
                </a:lnTo>
                <a:lnTo>
                  <a:pt x="408" y="10"/>
                </a:lnTo>
                <a:lnTo>
                  <a:pt x="434" y="6"/>
                </a:lnTo>
                <a:lnTo>
                  <a:pt x="460" y="4"/>
                </a:lnTo>
                <a:lnTo>
                  <a:pt x="486" y="2"/>
                </a:lnTo>
                <a:lnTo>
                  <a:pt x="512" y="0"/>
                </a:lnTo>
                <a:lnTo>
                  <a:pt x="512" y="0"/>
                </a:lnTo>
                <a:lnTo>
                  <a:pt x="538" y="2"/>
                </a:lnTo>
                <a:lnTo>
                  <a:pt x="564" y="4"/>
                </a:lnTo>
                <a:lnTo>
                  <a:pt x="590" y="6"/>
                </a:lnTo>
                <a:lnTo>
                  <a:pt x="616" y="10"/>
                </a:lnTo>
                <a:lnTo>
                  <a:pt x="640" y="16"/>
                </a:lnTo>
                <a:lnTo>
                  <a:pt x="664" y="24"/>
                </a:lnTo>
                <a:lnTo>
                  <a:pt x="688" y="32"/>
                </a:lnTo>
                <a:lnTo>
                  <a:pt x="712" y="40"/>
                </a:lnTo>
                <a:lnTo>
                  <a:pt x="734" y="50"/>
                </a:lnTo>
                <a:lnTo>
                  <a:pt x="756" y="62"/>
                </a:lnTo>
                <a:lnTo>
                  <a:pt x="798" y="88"/>
                </a:lnTo>
                <a:lnTo>
                  <a:pt x="838" y="118"/>
                </a:lnTo>
                <a:lnTo>
                  <a:pt x="874" y="150"/>
                </a:lnTo>
                <a:lnTo>
                  <a:pt x="906" y="186"/>
                </a:lnTo>
                <a:lnTo>
                  <a:pt x="936" y="226"/>
                </a:lnTo>
                <a:lnTo>
                  <a:pt x="962" y="268"/>
                </a:lnTo>
                <a:lnTo>
                  <a:pt x="974" y="290"/>
                </a:lnTo>
                <a:lnTo>
                  <a:pt x="984" y="312"/>
                </a:lnTo>
                <a:lnTo>
                  <a:pt x="992" y="336"/>
                </a:lnTo>
                <a:lnTo>
                  <a:pt x="1000" y="360"/>
                </a:lnTo>
                <a:lnTo>
                  <a:pt x="1008" y="384"/>
                </a:lnTo>
                <a:lnTo>
                  <a:pt x="1014" y="408"/>
                </a:lnTo>
                <a:lnTo>
                  <a:pt x="1018" y="434"/>
                </a:lnTo>
                <a:lnTo>
                  <a:pt x="1020" y="460"/>
                </a:lnTo>
                <a:lnTo>
                  <a:pt x="1022" y="486"/>
                </a:lnTo>
                <a:lnTo>
                  <a:pt x="1024" y="512"/>
                </a:lnTo>
                <a:lnTo>
                  <a:pt x="1024" y="512"/>
                </a:lnTo>
                <a:close/>
              </a:path>
            </a:pathLst>
          </a:custGeom>
          <a:solidFill>
            <a:srgbClr val="000066"/>
          </a:solidFill>
          <a:ln w="9525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/>
          </a:scene3d>
          <a:sp3d prstMaterial="clear">
            <a:bevelT h="63500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Freeform 121"/>
          <p:cNvSpPr>
            <a:spLocks/>
          </p:cNvSpPr>
          <p:nvPr/>
        </p:nvSpPr>
        <p:spPr bwMode="auto">
          <a:xfrm>
            <a:off x="5429256" y="1643056"/>
            <a:ext cx="2495674" cy="2767170"/>
          </a:xfrm>
          <a:custGeom>
            <a:avLst/>
            <a:gdLst/>
            <a:ahLst/>
            <a:cxnLst>
              <a:cxn ang="0">
                <a:pos x="748" y="374"/>
              </a:cxn>
              <a:cxn ang="0">
                <a:pos x="742" y="450"/>
              </a:cxn>
              <a:cxn ang="0">
                <a:pos x="720" y="520"/>
              </a:cxn>
              <a:cxn ang="0">
                <a:pos x="684" y="584"/>
              </a:cxn>
              <a:cxn ang="0">
                <a:pos x="640" y="640"/>
              </a:cxn>
              <a:cxn ang="0">
                <a:pos x="584" y="684"/>
              </a:cxn>
              <a:cxn ang="0">
                <a:pos x="520" y="720"/>
              </a:cxn>
              <a:cxn ang="0">
                <a:pos x="450" y="742"/>
              </a:cxn>
              <a:cxn ang="0">
                <a:pos x="374" y="748"/>
              </a:cxn>
              <a:cxn ang="0">
                <a:pos x="336" y="746"/>
              </a:cxn>
              <a:cxn ang="0">
                <a:pos x="262" y="732"/>
              </a:cxn>
              <a:cxn ang="0">
                <a:pos x="196" y="704"/>
              </a:cxn>
              <a:cxn ang="0">
                <a:pos x="136" y="664"/>
              </a:cxn>
              <a:cxn ang="0">
                <a:pos x="84" y="612"/>
              </a:cxn>
              <a:cxn ang="0">
                <a:pos x="44" y="552"/>
              </a:cxn>
              <a:cxn ang="0">
                <a:pos x="16" y="486"/>
              </a:cxn>
              <a:cxn ang="0">
                <a:pos x="2" y="412"/>
              </a:cxn>
              <a:cxn ang="0">
                <a:pos x="0" y="374"/>
              </a:cxn>
              <a:cxn ang="0">
                <a:pos x="6" y="298"/>
              </a:cxn>
              <a:cxn ang="0">
                <a:pos x="28" y="228"/>
              </a:cxn>
              <a:cxn ang="0">
                <a:pos x="64" y="164"/>
              </a:cxn>
              <a:cxn ang="0">
                <a:pos x="108" y="108"/>
              </a:cxn>
              <a:cxn ang="0">
                <a:pos x="164" y="64"/>
              </a:cxn>
              <a:cxn ang="0">
                <a:pos x="228" y="28"/>
              </a:cxn>
              <a:cxn ang="0">
                <a:pos x="298" y="6"/>
              </a:cxn>
              <a:cxn ang="0">
                <a:pos x="374" y="0"/>
              </a:cxn>
              <a:cxn ang="0">
                <a:pos x="412" y="2"/>
              </a:cxn>
              <a:cxn ang="0">
                <a:pos x="486" y="16"/>
              </a:cxn>
              <a:cxn ang="0">
                <a:pos x="552" y="44"/>
              </a:cxn>
              <a:cxn ang="0">
                <a:pos x="612" y="84"/>
              </a:cxn>
              <a:cxn ang="0">
                <a:pos x="664" y="136"/>
              </a:cxn>
              <a:cxn ang="0">
                <a:pos x="704" y="196"/>
              </a:cxn>
              <a:cxn ang="0">
                <a:pos x="732" y="262"/>
              </a:cxn>
              <a:cxn ang="0">
                <a:pos x="746" y="336"/>
              </a:cxn>
              <a:cxn ang="0">
                <a:pos x="748" y="374"/>
              </a:cxn>
            </a:cxnLst>
            <a:rect l="0" t="0" r="r" b="b"/>
            <a:pathLst>
              <a:path w="748" h="748">
                <a:moveTo>
                  <a:pt x="748" y="374"/>
                </a:moveTo>
                <a:lnTo>
                  <a:pt x="748" y="374"/>
                </a:lnTo>
                <a:lnTo>
                  <a:pt x="746" y="412"/>
                </a:lnTo>
                <a:lnTo>
                  <a:pt x="742" y="450"/>
                </a:lnTo>
                <a:lnTo>
                  <a:pt x="732" y="486"/>
                </a:lnTo>
                <a:lnTo>
                  <a:pt x="720" y="520"/>
                </a:lnTo>
                <a:lnTo>
                  <a:pt x="704" y="552"/>
                </a:lnTo>
                <a:lnTo>
                  <a:pt x="684" y="584"/>
                </a:lnTo>
                <a:lnTo>
                  <a:pt x="664" y="612"/>
                </a:lnTo>
                <a:lnTo>
                  <a:pt x="640" y="640"/>
                </a:lnTo>
                <a:lnTo>
                  <a:pt x="612" y="664"/>
                </a:lnTo>
                <a:lnTo>
                  <a:pt x="584" y="684"/>
                </a:lnTo>
                <a:lnTo>
                  <a:pt x="552" y="704"/>
                </a:lnTo>
                <a:lnTo>
                  <a:pt x="520" y="720"/>
                </a:lnTo>
                <a:lnTo>
                  <a:pt x="486" y="732"/>
                </a:lnTo>
                <a:lnTo>
                  <a:pt x="450" y="742"/>
                </a:lnTo>
                <a:lnTo>
                  <a:pt x="412" y="746"/>
                </a:lnTo>
                <a:lnTo>
                  <a:pt x="374" y="748"/>
                </a:lnTo>
                <a:lnTo>
                  <a:pt x="374" y="748"/>
                </a:lnTo>
                <a:lnTo>
                  <a:pt x="336" y="746"/>
                </a:lnTo>
                <a:lnTo>
                  <a:pt x="298" y="742"/>
                </a:lnTo>
                <a:lnTo>
                  <a:pt x="262" y="732"/>
                </a:lnTo>
                <a:lnTo>
                  <a:pt x="228" y="720"/>
                </a:lnTo>
                <a:lnTo>
                  <a:pt x="196" y="704"/>
                </a:lnTo>
                <a:lnTo>
                  <a:pt x="164" y="684"/>
                </a:lnTo>
                <a:lnTo>
                  <a:pt x="136" y="664"/>
                </a:lnTo>
                <a:lnTo>
                  <a:pt x="108" y="640"/>
                </a:lnTo>
                <a:lnTo>
                  <a:pt x="84" y="612"/>
                </a:lnTo>
                <a:lnTo>
                  <a:pt x="64" y="584"/>
                </a:lnTo>
                <a:lnTo>
                  <a:pt x="44" y="552"/>
                </a:lnTo>
                <a:lnTo>
                  <a:pt x="28" y="520"/>
                </a:lnTo>
                <a:lnTo>
                  <a:pt x="16" y="486"/>
                </a:lnTo>
                <a:lnTo>
                  <a:pt x="6" y="450"/>
                </a:lnTo>
                <a:lnTo>
                  <a:pt x="2" y="412"/>
                </a:lnTo>
                <a:lnTo>
                  <a:pt x="0" y="374"/>
                </a:lnTo>
                <a:lnTo>
                  <a:pt x="0" y="374"/>
                </a:lnTo>
                <a:lnTo>
                  <a:pt x="2" y="336"/>
                </a:lnTo>
                <a:lnTo>
                  <a:pt x="6" y="298"/>
                </a:lnTo>
                <a:lnTo>
                  <a:pt x="16" y="262"/>
                </a:lnTo>
                <a:lnTo>
                  <a:pt x="28" y="228"/>
                </a:lnTo>
                <a:lnTo>
                  <a:pt x="44" y="196"/>
                </a:lnTo>
                <a:lnTo>
                  <a:pt x="64" y="164"/>
                </a:lnTo>
                <a:lnTo>
                  <a:pt x="84" y="136"/>
                </a:lnTo>
                <a:lnTo>
                  <a:pt x="108" y="108"/>
                </a:lnTo>
                <a:lnTo>
                  <a:pt x="136" y="84"/>
                </a:lnTo>
                <a:lnTo>
                  <a:pt x="164" y="64"/>
                </a:lnTo>
                <a:lnTo>
                  <a:pt x="196" y="44"/>
                </a:lnTo>
                <a:lnTo>
                  <a:pt x="228" y="28"/>
                </a:lnTo>
                <a:lnTo>
                  <a:pt x="262" y="16"/>
                </a:lnTo>
                <a:lnTo>
                  <a:pt x="298" y="6"/>
                </a:lnTo>
                <a:lnTo>
                  <a:pt x="336" y="2"/>
                </a:lnTo>
                <a:lnTo>
                  <a:pt x="374" y="0"/>
                </a:lnTo>
                <a:lnTo>
                  <a:pt x="374" y="0"/>
                </a:lnTo>
                <a:lnTo>
                  <a:pt x="412" y="2"/>
                </a:lnTo>
                <a:lnTo>
                  <a:pt x="450" y="6"/>
                </a:lnTo>
                <a:lnTo>
                  <a:pt x="486" y="16"/>
                </a:lnTo>
                <a:lnTo>
                  <a:pt x="520" y="28"/>
                </a:lnTo>
                <a:lnTo>
                  <a:pt x="552" y="44"/>
                </a:lnTo>
                <a:lnTo>
                  <a:pt x="584" y="64"/>
                </a:lnTo>
                <a:lnTo>
                  <a:pt x="612" y="84"/>
                </a:lnTo>
                <a:lnTo>
                  <a:pt x="640" y="108"/>
                </a:lnTo>
                <a:lnTo>
                  <a:pt x="664" y="136"/>
                </a:lnTo>
                <a:lnTo>
                  <a:pt x="684" y="164"/>
                </a:lnTo>
                <a:lnTo>
                  <a:pt x="704" y="196"/>
                </a:lnTo>
                <a:lnTo>
                  <a:pt x="720" y="228"/>
                </a:lnTo>
                <a:lnTo>
                  <a:pt x="732" y="262"/>
                </a:lnTo>
                <a:lnTo>
                  <a:pt x="742" y="298"/>
                </a:lnTo>
                <a:lnTo>
                  <a:pt x="746" y="336"/>
                </a:lnTo>
                <a:lnTo>
                  <a:pt x="748" y="374"/>
                </a:lnTo>
                <a:lnTo>
                  <a:pt x="748" y="374"/>
                </a:lnTo>
                <a:close/>
              </a:path>
            </a:pathLst>
          </a:custGeom>
          <a:solidFill>
            <a:srgbClr val="000066"/>
          </a:solidFill>
          <a:ln w="9525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/>
          </a:scene3d>
          <a:sp3d prstMaterial="clear">
            <a:bevelT h="63500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122"/>
          <p:cNvSpPr>
            <a:spLocks/>
          </p:cNvSpPr>
          <p:nvPr/>
        </p:nvSpPr>
        <p:spPr bwMode="auto">
          <a:xfrm>
            <a:off x="6072198" y="2357436"/>
            <a:ext cx="1740067" cy="1453506"/>
          </a:xfrm>
          <a:custGeom>
            <a:avLst/>
            <a:gdLst/>
            <a:ahLst/>
            <a:cxnLst>
              <a:cxn ang="0">
                <a:pos x="480" y="240"/>
              </a:cxn>
              <a:cxn ang="0">
                <a:pos x="476" y="288"/>
              </a:cxn>
              <a:cxn ang="0">
                <a:pos x="462" y="334"/>
              </a:cxn>
              <a:cxn ang="0">
                <a:pos x="440" y="374"/>
              </a:cxn>
              <a:cxn ang="0">
                <a:pos x="410" y="410"/>
              </a:cxn>
              <a:cxn ang="0">
                <a:pos x="374" y="440"/>
              </a:cxn>
              <a:cxn ang="0">
                <a:pos x="334" y="462"/>
              </a:cxn>
              <a:cxn ang="0">
                <a:pos x="288" y="476"/>
              </a:cxn>
              <a:cxn ang="0">
                <a:pos x="240" y="480"/>
              </a:cxn>
              <a:cxn ang="0">
                <a:pos x="216" y="480"/>
              </a:cxn>
              <a:cxn ang="0">
                <a:pos x="168" y="470"/>
              </a:cxn>
              <a:cxn ang="0">
                <a:pos x="126" y="452"/>
              </a:cxn>
              <a:cxn ang="0">
                <a:pos x="86" y="426"/>
              </a:cxn>
              <a:cxn ang="0">
                <a:pos x="54" y="394"/>
              </a:cxn>
              <a:cxn ang="0">
                <a:pos x="28" y="354"/>
              </a:cxn>
              <a:cxn ang="0">
                <a:pos x="10" y="312"/>
              </a:cxn>
              <a:cxn ang="0">
                <a:pos x="0" y="264"/>
              </a:cxn>
              <a:cxn ang="0">
                <a:pos x="0" y="240"/>
              </a:cxn>
              <a:cxn ang="0">
                <a:pos x="4" y="192"/>
              </a:cxn>
              <a:cxn ang="0">
                <a:pos x="18" y="146"/>
              </a:cxn>
              <a:cxn ang="0">
                <a:pos x="40" y="106"/>
              </a:cxn>
              <a:cxn ang="0">
                <a:pos x="70" y="70"/>
              </a:cxn>
              <a:cxn ang="0">
                <a:pos x="106" y="40"/>
              </a:cxn>
              <a:cxn ang="0">
                <a:pos x="146" y="18"/>
              </a:cxn>
              <a:cxn ang="0">
                <a:pos x="192" y="4"/>
              </a:cxn>
              <a:cxn ang="0">
                <a:pos x="240" y="0"/>
              </a:cxn>
              <a:cxn ang="0">
                <a:pos x="264" y="0"/>
              </a:cxn>
              <a:cxn ang="0">
                <a:pos x="312" y="10"/>
              </a:cxn>
              <a:cxn ang="0">
                <a:pos x="354" y="28"/>
              </a:cxn>
              <a:cxn ang="0">
                <a:pos x="394" y="54"/>
              </a:cxn>
              <a:cxn ang="0">
                <a:pos x="426" y="86"/>
              </a:cxn>
              <a:cxn ang="0">
                <a:pos x="452" y="126"/>
              </a:cxn>
              <a:cxn ang="0">
                <a:pos x="470" y="168"/>
              </a:cxn>
              <a:cxn ang="0">
                <a:pos x="480" y="216"/>
              </a:cxn>
              <a:cxn ang="0">
                <a:pos x="480" y="240"/>
              </a:cxn>
            </a:cxnLst>
            <a:rect l="0" t="0" r="r" b="b"/>
            <a:pathLst>
              <a:path w="480" h="480">
                <a:moveTo>
                  <a:pt x="480" y="240"/>
                </a:moveTo>
                <a:lnTo>
                  <a:pt x="480" y="240"/>
                </a:lnTo>
                <a:lnTo>
                  <a:pt x="480" y="264"/>
                </a:lnTo>
                <a:lnTo>
                  <a:pt x="476" y="288"/>
                </a:lnTo>
                <a:lnTo>
                  <a:pt x="470" y="312"/>
                </a:lnTo>
                <a:lnTo>
                  <a:pt x="462" y="334"/>
                </a:lnTo>
                <a:lnTo>
                  <a:pt x="452" y="354"/>
                </a:lnTo>
                <a:lnTo>
                  <a:pt x="440" y="374"/>
                </a:lnTo>
                <a:lnTo>
                  <a:pt x="426" y="394"/>
                </a:lnTo>
                <a:lnTo>
                  <a:pt x="410" y="410"/>
                </a:lnTo>
                <a:lnTo>
                  <a:pt x="394" y="426"/>
                </a:lnTo>
                <a:lnTo>
                  <a:pt x="374" y="440"/>
                </a:lnTo>
                <a:lnTo>
                  <a:pt x="354" y="452"/>
                </a:lnTo>
                <a:lnTo>
                  <a:pt x="334" y="462"/>
                </a:lnTo>
                <a:lnTo>
                  <a:pt x="312" y="470"/>
                </a:lnTo>
                <a:lnTo>
                  <a:pt x="288" y="476"/>
                </a:lnTo>
                <a:lnTo>
                  <a:pt x="264" y="480"/>
                </a:lnTo>
                <a:lnTo>
                  <a:pt x="240" y="480"/>
                </a:lnTo>
                <a:lnTo>
                  <a:pt x="240" y="480"/>
                </a:lnTo>
                <a:lnTo>
                  <a:pt x="216" y="480"/>
                </a:lnTo>
                <a:lnTo>
                  <a:pt x="192" y="476"/>
                </a:lnTo>
                <a:lnTo>
                  <a:pt x="168" y="470"/>
                </a:lnTo>
                <a:lnTo>
                  <a:pt x="146" y="462"/>
                </a:lnTo>
                <a:lnTo>
                  <a:pt x="126" y="452"/>
                </a:lnTo>
                <a:lnTo>
                  <a:pt x="106" y="440"/>
                </a:lnTo>
                <a:lnTo>
                  <a:pt x="86" y="426"/>
                </a:lnTo>
                <a:lnTo>
                  <a:pt x="70" y="410"/>
                </a:lnTo>
                <a:lnTo>
                  <a:pt x="54" y="394"/>
                </a:lnTo>
                <a:lnTo>
                  <a:pt x="40" y="374"/>
                </a:lnTo>
                <a:lnTo>
                  <a:pt x="28" y="354"/>
                </a:lnTo>
                <a:lnTo>
                  <a:pt x="18" y="334"/>
                </a:lnTo>
                <a:lnTo>
                  <a:pt x="10" y="312"/>
                </a:lnTo>
                <a:lnTo>
                  <a:pt x="4" y="288"/>
                </a:lnTo>
                <a:lnTo>
                  <a:pt x="0" y="264"/>
                </a:lnTo>
                <a:lnTo>
                  <a:pt x="0" y="240"/>
                </a:lnTo>
                <a:lnTo>
                  <a:pt x="0" y="240"/>
                </a:lnTo>
                <a:lnTo>
                  <a:pt x="0" y="216"/>
                </a:lnTo>
                <a:lnTo>
                  <a:pt x="4" y="192"/>
                </a:lnTo>
                <a:lnTo>
                  <a:pt x="10" y="168"/>
                </a:lnTo>
                <a:lnTo>
                  <a:pt x="18" y="146"/>
                </a:lnTo>
                <a:lnTo>
                  <a:pt x="28" y="126"/>
                </a:lnTo>
                <a:lnTo>
                  <a:pt x="40" y="106"/>
                </a:lnTo>
                <a:lnTo>
                  <a:pt x="54" y="86"/>
                </a:lnTo>
                <a:lnTo>
                  <a:pt x="70" y="70"/>
                </a:lnTo>
                <a:lnTo>
                  <a:pt x="86" y="54"/>
                </a:lnTo>
                <a:lnTo>
                  <a:pt x="106" y="40"/>
                </a:lnTo>
                <a:lnTo>
                  <a:pt x="126" y="28"/>
                </a:lnTo>
                <a:lnTo>
                  <a:pt x="146" y="18"/>
                </a:lnTo>
                <a:lnTo>
                  <a:pt x="168" y="10"/>
                </a:lnTo>
                <a:lnTo>
                  <a:pt x="192" y="4"/>
                </a:lnTo>
                <a:lnTo>
                  <a:pt x="216" y="0"/>
                </a:lnTo>
                <a:lnTo>
                  <a:pt x="240" y="0"/>
                </a:lnTo>
                <a:lnTo>
                  <a:pt x="240" y="0"/>
                </a:lnTo>
                <a:lnTo>
                  <a:pt x="264" y="0"/>
                </a:lnTo>
                <a:lnTo>
                  <a:pt x="288" y="4"/>
                </a:lnTo>
                <a:lnTo>
                  <a:pt x="312" y="10"/>
                </a:lnTo>
                <a:lnTo>
                  <a:pt x="334" y="18"/>
                </a:lnTo>
                <a:lnTo>
                  <a:pt x="354" y="28"/>
                </a:lnTo>
                <a:lnTo>
                  <a:pt x="374" y="40"/>
                </a:lnTo>
                <a:lnTo>
                  <a:pt x="394" y="54"/>
                </a:lnTo>
                <a:lnTo>
                  <a:pt x="410" y="70"/>
                </a:lnTo>
                <a:lnTo>
                  <a:pt x="426" y="86"/>
                </a:lnTo>
                <a:lnTo>
                  <a:pt x="440" y="106"/>
                </a:lnTo>
                <a:lnTo>
                  <a:pt x="452" y="126"/>
                </a:lnTo>
                <a:lnTo>
                  <a:pt x="462" y="146"/>
                </a:lnTo>
                <a:lnTo>
                  <a:pt x="470" y="168"/>
                </a:lnTo>
                <a:lnTo>
                  <a:pt x="476" y="192"/>
                </a:lnTo>
                <a:lnTo>
                  <a:pt x="480" y="216"/>
                </a:lnTo>
                <a:lnTo>
                  <a:pt x="480" y="240"/>
                </a:lnTo>
                <a:lnTo>
                  <a:pt x="480" y="240"/>
                </a:lnTo>
                <a:close/>
              </a:path>
            </a:pathLst>
          </a:custGeom>
          <a:solidFill>
            <a:srgbClr val="000066"/>
          </a:solidFill>
          <a:ln w="9525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/>
          </a:scene3d>
          <a:sp3d prstMaterial="clear">
            <a:bevelT h="63500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10" name="9 Imagen" descr="2314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2908" y="2500312"/>
            <a:ext cx="1270845" cy="928694"/>
          </a:xfrm>
          <a:prstGeom prst="rect">
            <a:avLst/>
          </a:prstGeom>
        </p:spPr>
      </p:pic>
      <p:pic>
        <p:nvPicPr>
          <p:cNvPr id="11" name="10 Imagen" descr="nem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6248" y="285734"/>
            <a:ext cx="795085" cy="581024"/>
          </a:xfrm>
          <a:prstGeom prst="rect">
            <a:avLst/>
          </a:prstGeom>
        </p:spPr>
      </p:pic>
      <p:pic>
        <p:nvPicPr>
          <p:cNvPr id="12" name="11 Imagen" descr="nem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3687" y="1694894"/>
            <a:ext cx="795085" cy="581024"/>
          </a:xfrm>
          <a:prstGeom prst="rect">
            <a:avLst/>
          </a:prstGeom>
        </p:spPr>
      </p:pic>
      <p:pic>
        <p:nvPicPr>
          <p:cNvPr id="13" name="12 Imagen" descr="2314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2500312"/>
            <a:ext cx="1270845" cy="928694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0">
    <p:fade thruBlk="1"/>
    <p:sndAc>
      <p:stSnd loop="1">
        <p:snd r:embed="rId2" name="Beyond the sea-Buscando a nemo - Robbie Willia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Rot by="108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9.13017E-7 L 0.24931 -0.00617 " pathEditMode="relative" rAng="0" ptsTypes="AA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1800000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108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8" presetClass="emph" presetSubtype="0" fill="hold" grpId="3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8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Rot by="3000000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000000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07896E-6 C -0.03125 0.00894 -0.06232 0.01789 -0.0743 0.04966 C -0.08628 0.08143 -0.06527 0.15361 -0.07205 0.19 C -0.07882 0.2264 -0.10468 0.25324 -0.1151 0.26866 C -0.12552 0.28408 -0.13142 0.281 -0.13489 0.28316 " pathEditMode="relative" rAng="0" ptsTypes="aaaaA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14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08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000"/>
                            </p:stCondLst>
                            <p:childTnLst>
                              <p:par>
                                <p:cTn id="61" presetID="6" presetClass="emph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9500"/>
                            </p:stCondLst>
                            <p:childTnLst>
                              <p:par>
                                <p:cTn id="6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9500"/>
                            </p:stCondLst>
                            <p:childTnLst>
                              <p:par>
                                <p:cTn id="67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1500"/>
                            </p:stCondLst>
                            <p:childTnLst>
                              <p:par>
                                <p:cTn id="70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1500"/>
                            </p:stCondLst>
                            <p:childTnLst>
                              <p:par>
                                <p:cTn id="73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3500"/>
                            </p:stCondLst>
                            <p:childTnLst>
                              <p:par>
                                <p:cTn id="7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3500"/>
                            </p:stCondLst>
                            <p:childTnLst>
                              <p:par>
                                <p:cTn id="7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65000" y="16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500"/>
                            </p:stCondLst>
                            <p:childTnLst>
                              <p:par>
                                <p:cTn id="8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53 0.00926 C -0.04687 0.04227 -0.14253 0.12311 -0.19357 0.20704 C -0.24462 0.29096 -0.29618 0.45171 -0.32378 0.5125 C -0.35156 0.57328 -0.33923 0.54212 -0.35903 0.57174 C -0.37882 0.60136 -0.42517 0.66615 -0.44253 0.69084 " pathEditMode="relative" rAng="0" ptsTypes="aaaaa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" y="341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2274E-6 C 0.01198 0.01419 0.05521 0.0577 0.07135 0.08516 C 0.0875 0.11262 0.08003 0.14625 0.09652 0.16538 C 0.11302 0.18451 0.1467 0.17278 0.17031 0.19901 C 0.19392 0.22524 0.18611 0.26257 0.23767 0.32274 C 0.28923 0.3829 0.42951 0.51002 0.48003 0.55939 " pathEditMode="relative" rAng="0" ptsTypes="aaaaaa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" y="28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8500"/>
                            </p:stCondLst>
                            <p:childTnLst>
                              <p:par>
                                <p:cTn id="10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8500"/>
                            </p:stCondLst>
                            <p:childTnLst>
                              <p:par>
                                <p:cTn id="10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grpId="5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  <p:bldP spid="4" grpId="5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iviera-maya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  <p:sp>
        <p:nvSpPr>
          <p:cNvPr id="5" name="4 Llamada de nube"/>
          <p:cNvSpPr/>
          <p:nvPr/>
        </p:nvSpPr>
        <p:spPr>
          <a:xfrm>
            <a:off x="5214942" y="357172"/>
            <a:ext cx="3000396" cy="1214446"/>
          </a:xfrm>
          <a:prstGeom prst="cloudCallout">
            <a:avLst/>
          </a:prstGeom>
          <a:solidFill>
            <a:schemeClr val="accent1">
              <a:alpha val="23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err="1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Nemo</a:t>
            </a:r>
            <a:r>
              <a:rPr lang="es-AR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nos invitó a conocer su hogar y a sus amigos !!!</a:t>
            </a:r>
            <a:endParaRPr lang="es-AR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8" name="7 Imagen" descr="Nigel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596" y="214296"/>
            <a:ext cx="500034" cy="684943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cdn.easyapps.nl/pictures/000/000/000/092/874/744_640x480.jpg?r=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85916" y="0"/>
            <a:ext cx="10429916" cy="5143500"/>
          </a:xfrm>
          <a:prstGeom prst="rect">
            <a:avLst/>
          </a:prstGeom>
          <a:solidFill>
            <a:schemeClr val="tx1">
              <a:alpha val="30196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5" name="4 Imagen" descr="nem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1091" y="2357436"/>
            <a:ext cx="785818" cy="574252"/>
          </a:xfrm>
          <a:prstGeom prst="rect">
            <a:avLst/>
          </a:prstGeom>
        </p:spPr>
      </p:pic>
      <p:sp>
        <p:nvSpPr>
          <p:cNvPr id="6" name="5 Llamada ovalada"/>
          <p:cNvSpPr/>
          <p:nvPr/>
        </p:nvSpPr>
        <p:spPr>
          <a:xfrm>
            <a:off x="2571736" y="1071552"/>
            <a:ext cx="3929090" cy="1285884"/>
          </a:xfrm>
          <a:prstGeom prst="wedgeEllipseCallout">
            <a:avLst>
              <a:gd name="adj1" fmla="val 44924"/>
              <a:gd name="adj2" fmla="val 67725"/>
            </a:avLst>
          </a:prstGeom>
          <a:solidFill>
            <a:schemeClr val="tx2">
              <a:lumMod val="60000"/>
              <a:lumOff val="40000"/>
              <a:alpha val="58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Yo soy </a:t>
            </a:r>
            <a:r>
              <a:rPr lang="es-AR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Nemo</a:t>
            </a:r>
            <a:r>
              <a:rPr lang="es-AR" b="1" dirty="0" smtClean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un “pez Payaso”,</a:t>
            </a:r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AR" b="1" dirty="0" smtClean="0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les mostraré </a:t>
            </a:r>
            <a:r>
              <a:rPr lang="es-AR" b="1" dirty="0" smtClean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 hogar</a:t>
            </a:r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y mis amigos.</a:t>
            </a:r>
            <a:endParaRPr lang="es-A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469 -1.54843E-6 L 0.19531 -1.54843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-1.54843E-6 L 1.11022E-16 -1.54843E-6 " pathEditMode="relative" rAng="0" ptsTypes="AA">
                                      <p:cBhvr>
                                        <p:cTn id="8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://img.159.com/desk/user/2012/5/8/Jiker20124221176625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285916" y="0"/>
            <a:ext cx="1014413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25 Imagen" descr="nem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1091" y="2357436"/>
            <a:ext cx="785818" cy="574252"/>
          </a:xfrm>
          <a:prstGeom prst="rect">
            <a:avLst/>
          </a:prstGeom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" name="26 Llamada ovalada"/>
          <p:cNvSpPr/>
          <p:nvPr/>
        </p:nvSpPr>
        <p:spPr>
          <a:xfrm>
            <a:off x="6143636" y="1000114"/>
            <a:ext cx="2071702" cy="1229460"/>
          </a:xfrm>
          <a:prstGeom prst="wedgeEllipseCallout">
            <a:avLst/>
          </a:prstGeom>
          <a:solidFill>
            <a:schemeClr val="bg1">
              <a:alpha val="54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Esta es una estrella de mar de color azul !!!</a:t>
            </a:r>
            <a:endParaRPr lang="es-AR" b="1" dirty="0">
              <a:ln w="11430"/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5 Imagen" descr="nem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64" y="2285998"/>
            <a:ext cx="785818" cy="574252"/>
          </a:xfrm>
          <a:prstGeom prst="rect">
            <a:avLst/>
          </a:prstGeom>
        </p:spPr>
      </p:pic>
      <p:sp>
        <p:nvSpPr>
          <p:cNvPr id="7" name="6 Llamada ovalada"/>
          <p:cNvSpPr/>
          <p:nvPr/>
        </p:nvSpPr>
        <p:spPr>
          <a:xfrm>
            <a:off x="1500166" y="1857370"/>
            <a:ext cx="2071702" cy="1229460"/>
          </a:xfrm>
          <a:prstGeom prst="wedgeEllipseCallout">
            <a:avLst/>
          </a:prstGeom>
          <a:solidFill>
            <a:schemeClr val="bg1">
              <a:alpha val="54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éstos son corales blancos, me gustan !!!</a:t>
            </a:r>
            <a:endParaRPr lang="es-AR" b="1" dirty="0">
              <a:ln w="11430"/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54843E-6 L 0.204 -1.54843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-1.54843E-6 L 1.11022E-16 -1.54843E-6 " pathEditMode="relative" rAng="0" ptsTypes="AA">
                                      <p:cBhvr>
                                        <p:cTn id="8" dur="2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8593 0.18154 L -0.01163 0.01389 " pathEditMode="relative" rAng="0" ptsTypes="AA">
                                      <p:cBhvr>
                                        <p:cTn id="19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" y="-8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ojodigital.com/foro/attachments/paisajes/57906d1253699683-paisaje-submarino-dsc_1259p.jpg"/>
          <p:cNvPicPr>
            <a:picLocks noChangeAspect="1" noChangeArrowheads="1"/>
          </p:cNvPicPr>
          <p:nvPr/>
        </p:nvPicPr>
        <p:blipFill>
          <a:blip r:embed="rId2"/>
          <a:srcRect l="3606" t="4596" r="3238" b="7370"/>
          <a:stretch>
            <a:fillRect/>
          </a:stretch>
        </p:blipFill>
        <p:spPr bwMode="auto">
          <a:xfrm>
            <a:off x="0" y="0"/>
            <a:ext cx="1028704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nem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1091" y="2357436"/>
            <a:ext cx="785818" cy="574252"/>
          </a:xfrm>
          <a:prstGeom prst="rect">
            <a:avLst/>
          </a:prstGeom>
        </p:spPr>
      </p:pic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Llamada ovalada"/>
          <p:cNvSpPr/>
          <p:nvPr/>
        </p:nvSpPr>
        <p:spPr>
          <a:xfrm>
            <a:off x="1163410" y="932587"/>
            <a:ext cx="2500330" cy="1229460"/>
          </a:xfrm>
          <a:prstGeom prst="wedgeEllipseCallout">
            <a:avLst>
              <a:gd name="adj1" fmla="val 44149"/>
              <a:gd name="adj2" fmla="val 48011"/>
            </a:avLst>
          </a:prstGeom>
          <a:solidFill>
            <a:schemeClr val="bg1">
              <a:alpha val="7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Parece un arbolito pero se llama coral !!!</a:t>
            </a:r>
            <a:endParaRPr lang="es-AR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944 -1.54843E-6 L -0.18056 -1.54843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7083 -0.05619 L 0 3.7172E-6 " pathEditMode="relative" rAng="0" ptsTypes="AA">
                                      <p:cBhvr>
                                        <p:cTn id="8" dur="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" y="2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581" t="494" r="2299" b="832"/>
          <a:stretch>
            <a:fillRect/>
          </a:stretch>
        </p:blipFill>
        <p:spPr bwMode="auto">
          <a:xfrm>
            <a:off x="-1285915" y="0"/>
            <a:ext cx="10429916" cy="5143500"/>
          </a:xfrm>
          <a:prstGeom prst="rect">
            <a:avLst/>
          </a:prstGeom>
          <a:solidFill>
            <a:schemeClr val="tx1">
              <a:alpha val="59999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Raúl\Documents\- Mis pps -\para subir\Imágenes marinas\amigos de nemo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714362"/>
            <a:ext cx="3357586" cy="2632642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4810" y="2000246"/>
            <a:ext cx="4929190" cy="29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Llamada ovalada"/>
          <p:cNvSpPr/>
          <p:nvPr/>
        </p:nvSpPr>
        <p:spPr>
          <a:xfrm>
            <a:off x="2928926" y="785800"/>
            <a:ext cx="2786082" cy="1428760"/>
          </a:xfrm>
          <a:prstGeom prst="wedgeEllipseCallout">
            <a:avLst>
              <a:gd name="adj1" fmla="val 40404"/>
              <a:gd name="adj2" fmla="val 44952"/>
            </a:avLst>
          </a:prstGeom>
          <a:solidFill>
            <a:schemeClr val="bg1">
              <a:alpha val="7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 amigo </a:t>
            </a:r>
            <a:r>
              <a:rPr lang="es-AR" b="1" dirty="0" err="1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Nemo</a:t>
            </a:r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me mira como estoy bailando !!!</a:t>
            </a:r>
            <a:endParaRPr lang="es-AR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469 -1.54843E-6 L 0.19531 -1.54843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7279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Llamada ovalada"/>
          <p:cNvSpPr/>
          <p:nvPr/>
        </p:nvSpPr>
        <p:spPr>
          <a:xfrm>
            <a:off x="3143240" y="1214428"/>
            <a:ext cx="2286016" cy="1357322"/>
          </a:xfrm>
          <a:prstGeom prst="wedgeEllipseCallout">
            <a:avLst>
              <a:gd name="adj1" fmla="val -63818"/>
              <a:gd name="adj2" fmla="val 77582"/>
            </a:avLst>
          </a:prstGeom>
          <a:solidFill>
            <a:schemeClr val="accent1">
              <a:alpha val="49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Yo soy Perla, una pulpita amiga de </a:t>
            </a:r>
            <a:r>
              <a:rPr lang="es-AR" b="1" dirty="0" err="1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Nemo</a:t>
            </a:r>
            <a:r>
              <a:rPr lang="es-AR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</a:t>
            </a:r>
            <a:endParaRPr lang="es-AR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7" name="6 Grupo"/>
          <p:cNvGrpSpPr/>
          <p:nvPr/>
        </p:nvGrpSpPr>
        <p:grpSpPr>
          <a:xfrm>
            <a:off x="928662" y="1785932"/>
            <a:ext cx="2014535" cy="2265341"/>
            <a:chOff x="357158" y="1643056"/>
            <a:chExt cx="2014535" cy="2265341"/>
          </a:xfrm>
        </p:grpSpPr>
        <p:sp>
          <p:nvSpPr>
            <p:cNvPr id="6" name="5 Rectángulo redondeado"/>
            <p:cNvSpPr/>
            <p:nvPr/>
          </p:nvSpPr>
          <p:spPr>
            <a:xfrm>
              <a:off x="928662" y="2428874"/>
              <a:ext cx="1071570" cy="71438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pic>
          <p:nvPicPr>
            <p:cNvPr id="4" name="3 Imagen" descr="Perla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7158" y="1643056"/>
              <a:ext cx="2014535" cy="2265341"/>
            </a:xfrm>
            <a:prstGeom prst="rect">
              <a:avLst/>
            </a:prstGeom>
          </p:spPr>
        </p:pic>
      </p:grp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209 -4.36863E-6 L 0.04792 -4.36863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5847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nem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1091" y="2357436"/>
            <a:ext cx="785818" cy="574252"/>
          </a:xfrm>
          <a:prstGeom prst="rect">
            <a:avLst/>
          </a:prstGeom>
        </p:spPr>
      </p:pic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Llamada ovalada"/>
          <p:cNvSpPr/>
          <p:nvPr/>
        </p:nvSpPr>
        <p:spPr>
          <a:xfrm>
            <a:off x="4857752" y="1000114"/>
            <a:ext cx="2357454" cy="1229460"/>
          </a:xfrm>
          <a:prstGeom prst="wedgeEllipseCallout">
            <a:avLst>
              <a:gd name="adj1" fmla="val 16947"/>
              <a:gd name="adj2" fmla="val 71193"/>
            </a:avLst>
          </a:prstGeom>
          <a:solidFill>
            <a:schemeClr val="bg1">
              <a:alpha val="7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Esto es una esponja de mar color verde !!!</a:t>
            </a:r>
            <a:endParaRPr lang="es-AR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868 -1.54843E-6 L -0.19132 -1.54843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-1.54843E-6 L 1.11022E-16 -1.54843E-6 " pathEditMode="relative" rAng="0" ptsTypes="AA">
                                      <p:cBhvr>
                                        <p:cTn id="9" dur="2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lh5.googleusercontent.com/-ukfI2XuneR0/UMuHOf_c1KI/AAAAAAAAAAg/zU_7J9waEvo/s0-d/m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313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tortug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642924"/>
            <a:ext cx="4071966" cy="2816698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" y="2571750"/>
            <a:ext cx="4591047" cy="2571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5 Imagen" descr="nem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1091" y="2357436"/>
            <a:ext cx="785818" cy="574252"/>
          </a:xfrm>
          <a:prstGeom prst="rect">
            <a:avLst/>
          </a:prstGeom>
        </p:spPr>
      </p:pic>
      <p:sp>
        <p:nvSpPr>
          <p:cNvPr id="7" name="6 Llamada ovalada"/>
          <p:cNvSpPr/>
          <p:nvPr/>
        </p:nvSpPr>
        <p:spPr>
          <a:xfrm>
            <a:off x="4500562" y="785800"/>
            <a:ext cx="2643206" cy="1643074"/>
          </a:xfrm>
          <a:prstGeom prst="wedgeEllipseCallout">
            <a:avLst>
              <a:gd name="adj1" fmla="val 27110"/>
              <a:gd name="adj2" fmla="val 68777"/>
            </a:avLst>
          </a:prstGeom>
          <a:solidFill>
            <a:schemeClr val="bg1">
              <a:alpha val="7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 amigo </a:t>
            </a:r>
            <a:r>
              <a:rPr lang="es-AR" b="1" dirty="0" err="1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Chiqui</a:t>
            </a:r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un </a:t>
            </a:r>
            <a:r>
              <a:rPr lang="es-AR" b="1" dirty="0" err="1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tortuguito</a:t>
            </a:r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jugando con su papá </a:t>
            </a:r>
            <a:r>
              <a:rPr lang="es-AR" b="1" dirty="0" err="1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Crush</a:t>
            </a:r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</a:p>
          <a:p>
            <a:pPr algn="ctr"/>
            <a:r>
              <a:rPr lang="es-AR" b="1" dirty="0" err="1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jajaja</a:t>
            </a:r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!!!</a:t>
            </a:r>
            <a:endParaRPr lang="es-AR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401 -0.00031 L 0 3.7172E-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g245.imageshack.us/img245/6640/sea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aya y nem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0"/>
            <a:ext cx="4643470" cy="2571750"/>
          </a:xfrm>
          <a:prstGeom prst="rect">
            <a:avLst/>
          </a:prstGeom>
        </p:spPr>
      </p:pic>
      <p:pic>
        <p:nvPicPr>
          <p:cNvPr id="4" name="Picture 2" descr="http://img245.imageshack.us/img245/6640/sea15.jpg"/>
          <p:cNvPicPr>
            <a:picLocks noChangeAspect="1" noChangeArrowheads="1"/>
          </p:cNvPicPr>
          <p:nvPr/>
        </p:nvPicPr>
        <p:blipFill>
          <a:blip r:embed="rId2"/>
          <a:srcRect r="42187" b="88889"/>
          <a:stretch>
            <a:fillRect/>
          </a:stretch>
        </p:blipFill>
        <p:spPr bwMode="auto">
          <a:xfrm>
            <a:off x="0" y="0"/>
            <a:ext cx="5286380" cy="571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 r="56244"/>
          <a:stretch>
            <a:fillRect/>
          </a:stretch>
        </p:blipFill>
        <p:spPr bwMode="auto">
          <a:xfrm>
            <a:off x="0" y="0"/>
            <a:ext cx="528638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Llamada rectangular redondeada"/>
          <p:cNvSpPr/>
          <p:nvPr/>
        </p:nvSpPr>
        <p:spPr>
          <a:xfrm>
            <a:off x="5072066" y="1000114"/>
            <a:ext cx="2214578" cy="1285884"/>
          </a:xfrm>
          <a:prstGeom prst="wedgeRoundRectCallout">
            <a:avLst>
              <a:gd name="adj1" fmla="val -105739"/>
              <a:gd name="adj2" fmla="val -10457"/>
              <a:gd name="adj3" fmla="val 16667"/>
            </a:avLst>
          </a:prstGeom>
          <a:solidFill>
            <a:schemeClr val="tx1">
              <a:alpha val="45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AR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¡ Vamos todos a jugar al Jardín de infantes !</a:t>
            </a:r>
            <a:endParaRPr lang="es-AR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Raúl\Documents\- Mis pps -\para subir\La casa de Nemo\tumblr_lujw3oM3TK1qm6oc3o1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-13020"/>
            <a:ext cx="8143932" cy="4576889"/>
          </a:xfrm>
          <a:prstGeom prst="rect">
            <a:avLst/>
          </a:prstGeom>
          <a:noFill/>
        </p:spPr>
      </p:pic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Llamada ovalada"/>
          <p:cNvSpPr/>
          <p:nvPr/>
        </p:nvSpPr>
        <p:spPr>
          <a:xfrm>
            <a:off x="5786446" y="3071816"/>
            <a:ext cx="2500330" cy="1071570"/>
          </a:xfrm>
          <a:prstGeom prst="wedgeEllipseCallout">
            <a:avLst>
              <a:gd name="adj1" fmla="val -91895"/>
              <a:gd name="adj2" fmla="val -67410"/>
            </a:avLst>
          </a:prstGeom>
          <a:solidFill>
            <a:schemeClr val="bg1">
              <a:alpha val="26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Bien</a:t>
            </a:r>
            <a:r>
              <a:rPr lang="es-AR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…!!! que rápido vamos !!! </a:t>
            </a:r>
            <a:endParaRPr lang="es-AR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st-listas.20minutos.es/images/2011-01/269798/2824525_640px.jpg?13429852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Raúl\Documents\- Mis pps -\para subir\La casa de Nemo\nemo y caracortad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928940"/>
            <a:ext cx="3143272" cy="1508770"/>
          </a:xfrm>
          <a:prstGeom prst="rect">
            <a:avLst/>
          </a:prstGeom>
          <a:noFill/>
        </p:spPr>
      </p:pic>
      <p:pic>
        <p:nvPicPr>
          <p:cNvPr id="2051" name="Picture 3" descr="C:\Users\Raúl\Documents\- Mis pps -\para subir\La casa de Nemo\gill-01bis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43966" y="2071684"/>
            <a:ext cx="1643074" cy="1684151"/>
          </a:xfrm>
          <a:prstGeom prst="rect">
            <a:avLst/>
          </a:prstGeom>
          <a:noFill/>
        </p:spPr>
      </p:pic>
      <p:pic>
        <p:nvPicPr>
          <p:cNvPr id="9" name="8 Imagen" descr="gill-01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857238"/>
            <a:ext cx="928694" cy="951911"/>
          </a:xfrm>
          <a:prstGeom prst="rect">
            <a:avLst/>
          </a:prstGeom>
        </p:spPr>
      </p:pic>
      <p:sp>
        <p:nvSpPr>
          <p:cNvPr id="10" name="9 Llamada ovalada"/>
          <p:cNvSpPr/>
          <p:nvPr/>
        </p:nvSpPr>
        <p:spPr>
          <a:xfrm>
            <a:off x="4143372" y="1428742"/>
            <a:ext cx="1928826" cy="1214446"/>
          </a:xfrm>
          <a:prstGeom prst="wedgeEllipseCallout">
            <a:avLst>
              <a:gd name="adj1" fmla="val 12793"/>
              <a:gd name="adj2" fmla="val 63988"/>
            </a:avLst>
          </a:prstGeom>
          <a:solidFill>
            <a:schemeClr val="tx2">
              <a:lumMod val="60000"/>
              <a:lumOff val="40000"/>
              <a:alpha val="70000"/>
            </a:schemeClr>
          </a:soli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Soy amigo de </a:t>
            </a:r>
            <a:r>
              <a:rPr lang="es-AR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Nemo</a:t>
            </a:r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y me llamo </a:t>
            </a:r>
            <a:r>
              <a:rPr lang="es-AR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Gill</a:t>
            </a:r>
            <a:endParaRPr lang="es-AR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889" r="18368" b="12289"/>
          <a:stretch>
            <a:fillRect/>
          </a:stretch>
        </p:blipFill>
        <p:spPr bwMode="auto">
          <a:xfrm>
            <a:off x="-1" y="68239"/>
            <a:ext cx="2906973" cy="2003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Llamada rectangular redondeada"/>
          <p:cNvSpPr/>
          <p:nvPr/>
        </p:nvSpPr>
        <p:spPr>
          <a:xfrm>
            <a:off x="1571604" y="1928808"/>
            <a:ext cx="2000264" cy="1143008"/>
          </a:xfrm>
          <a:prstGeom prst="wedgeRoundRectCallout">
            <a:avLst>
              <a:gd name="adj1" fmla="val -35553"/>
              <a:gd name="adj2" fmla="val 68377"/>
              <a:gd name="adj3" fmla="val 16667"/>
            </a:avLst>
          </a:prstGeom>
          <a:solidFill>
            <a:schemeClr val="tx2">
              <a:lumMod val="60000"/>
              <a:lumOff val="40000"/>
              <a:alpha val="70000"/>
            </a:schemeClr>
          </a:soli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¡ Todos los hermanos de mi amigo </a:t>
            </a:r>
            <a:r>
              <a:rPr lang="es-AR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Gill</a:t>
            </a:r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el de la pecera !!!</a:t>
            </a:r>
            <a:endParaRPr lang="es-A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.55556E-7 1.36336E-6 L -0.35399 0.003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" y="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3" presetClass="pat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44444E-6 6.78593E-7 L 0.92188 0.00278 " pathEditMode="relative" rAng="0" ptsTypes="AA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1" y="1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utro.bg/cool/wp-content/uploads/2010/06/Golden_Cup-Coral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Users\Raúl\Documents\- Mis pps -\para subir\Imágenes marinas\nemo y su papá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642924"/>
            <a:ext cx="3949223" cy="3786214"/>
          </a:xfrm>
          <a:prstGeom prst="rect">
            <a:avLst/>
          </a:prstGeom>
          <a:noFill/>
        </p:spPr>
      </p:pic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Llamada rectangular redondeada"/>
          <p:cNvSpPr/>
          <p:nvPr/>
        </p:nvSpPr>
        <p:spPr>
          <a:xfrm>
            <a:off x="5000628" y="1000114"/>
            <a:ext cx="2071702" cy="1285884"/>
          </a:xfrm>
          <a:prstGeom prst="wedgeRoundRectCallout">
            <a:avLst>
              <a:gd name="adj1" fmla="val -115414"/>
              <a:gd name="adj2" fmla="val 83741"/>
              <a:gd name="adj3" fmla="val 16667"/>
            </a:avLst>
          </a:prstGeom>
          <a:solidFill>
            <a:schemeClr val="tx1">
              <a:alpha val="45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AR" b="1" dirty="0" err="1" smtClean="0">
                <a:ln w="50800"/>
                <a:solidFill>
                  <a:schemeClr val="bg1">
                    <a:lumMod val="85000"/>
                  </a:schemeClr>
                </a:solidFill>
              </a:rPr>
              <a:t>Nemo</a:t>
            </a:r>
            <a:r>
              <a:rPr lang="es-AR" b="1" dirty="0" smtClean="0">
                <a:ln w="50800"/>
                <a:solidFill>
                  <a:schemeClr val="bg1">
                    <a:lumMod val="85000"/>
                  </a:schemeClr>
                </a:solidFill>
              </a:rPr>
              <a:t>, estas anémonas nos van a proteger.</a:t>
            </a:r>
            <a:endParaRPr lang="es-AR" b="1" dirty="0">
              <a:ln w="50800"/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ages.lpcdn.ca/924x615/201304/28/680774-grande-barriere-corail-etend-envir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1057282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nemo y dori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4762500" cy="2676525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0"/>
            <a:ext cx="10572824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2305050"/>
            <a:ext cx="10601325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Llamada ovalada"/>
          <p:cNvSpPr/>
          <p:nvPr/>
        </p:nvSpPr>
        <p:spPr>
          <a:xfrm>
            <a:off x="4714876" y="1071552"/>
            <a:ext cx="2571768" cy="1428760"/>
          </a:xfrm>
          <a:prstGeom prst="wedgeEllipseCallout">
            <a:avLst>
              <a:gd name="adj1" fmla="val 17330"/>
              <a:gd name="adj2" fmla="val 66076"/>
            </a:avLst>
          </a:prstGeom>
          <a:solidFill>
            <a:schemeClr val="tx1">
              <a:alpha val="17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AR" b="1" dirty="0" smtClean="0">
                <a:ln w="50800"/>
                <a:solidFill>
                  <a:schemeClr val="bg1">
                    <a:lumMod val="85000"/>
                  </a:schemeClr>
                </a:solidFill>
              </a:rPr>
              <a:t>Mi papá </a:t>
            </a:r>
            <a:r>
              <a:rPr lang="es-AR" b="1" dirty="0" err="1" smtClean="0">
                <a:ln w="50800"/>
                <a:solidFill>
                  <a:schemeClr val="bg1">
                    <a:lumMod val="85000"/>
                  </a:schemeClr>
                </a:solidFill>
              </a:rPr>
              <a:t>Marlin</a:t>
            </a:r>
            <a:r>
              <a:rPr lang="es-AR" b="1" dirty="0" smtClean="0">
                <a:ln w="50800"/>
                <a:solidFill>
                  <a:schemeClr val="bg1">
                    <a:lumMod val="85000"/>
                  </a:schemeClr>
                </a:solidFill>
              </a:rPr>
              <a:t>  y </a:t>
            </a:r>
            <a:r>
              <a:rPr lang="es-AR" b="1" dirty="0" err="1" smtClean="0">
                <a:ln w="50800"/>
                <a:solidFill>
                  <a:schemeClr val="bg1">
                    <a:lumMod val="85000"/>
                  </a:schemeClr>
                </a:solidFill>
              </a:rPr>
              <a:t>Dory</a:t>
            </a:r>
            <a:r>
              <a:rPr lang="es-AR" b="1" dirty="0" smtClean="0">
                <a:ln w="50800"/>
                <a:solidFill>
                  <a:schemeClr val="bg1">
                    <a:lumMod val="85000"/>
                  </a:schemeClr>
                </a:solidFill>
              </a:rPr>
              <a:t>, me están buscando.</a:t>
            </a:r>
            <a:endParaRPr lang="es-AR" b="1" dirty="0">
              <a:ln w="50800"/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8" name="7 Imagen" descr="nemo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1222" y="3071816"/>
            <a:ext cx="785818" cy="574252"/>
          </a:xfrm>
          <a:prstGeom prst="rect">
            <a:avLst/>
          </a:prstGeom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8BF24"/>
              </a:clrFrom>
              <a:clrTo>
                <a:srgbClr val="F8BF2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63 -0.00031 L -0.23438 -0.000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4566 -0.06911 L -4.44444E-6 -4.91206E-6 " pathEditMode="relative" rAng="0" ptsTypes="AA">
                                      <p:cBhvr>
                                        <p:cTn id="13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" y="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01 Voyage Seaview Prop Replica 01 2-15-5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B3F6E4"/>
              </a:clrFrom>
              <a:clrTo>
                <a:srgbClr val="B3F6E4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57356" y="714362"/>
            <a:ext cx="6140794" cy="2933272"/>
          </a:xfrm>
          <a:prstGeom prst="rect">
            <a:avLst/>
          </a:prstGeom>
        </p:spPr>
      </p:pic>
      <p:pic>
        <p:nvPicPr>
          <p:cNvPr id="4" name="3 Imagen" descr="nem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8346" y="4071948"/>
            <a:ext cx="785818" cy="574252"/>
          </a:xfrm>
          <a:prstGeom prst="rect">
            <a:avLst/>
          </a:prstGeom>
        </p:spPr>
      </p:pic>
      <p:sp>
        <p:nvSpPr>
          <p:cNvPr id="5" name="4 Llamada ovalada"/>
          <p:cNvSpPr/>
          <p:nvPr/>
        </p:nvSpPr>
        <p:spPr>
          <a:xfrm>
            <a:off x="4429124" y="2857502"/>
            <a:ext cx="2714644" cy="1372336"/>
          </a:xfrm>
          <a:prstGeom prst="wedgeEllipseCallout">
            <a:avLst>
              <a:gd name="adj1" fmla="val -4242"/>
              <a:gd name="adj2" fmla="val 64489"/>
            </a:avLst>
          </a:prstGeom>
          <a:solidFill>
            <a:schemeClr val="bg1">
              <a:alpha val="54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Ahora viajaremos en un submarino, ¡¡¡ porque hay tiburones !!!</a:t>
            </a:r>
            <a:endParaRPr lang="es-AR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8" name="7 Imagen" descr="23143.gif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270845" y="3143254"/>
            <a:ext cx="1270845" cy="927765"/>
          </a:xfrm>
          <a:prstGeom prst="rect">
            <a:avLst/>
          </a:prstGeom>
        </p:spPr>
      </p:pic>
      <p:pic>
        <p:nvPicPr>
          <p:cNvPr id="9" name="8 Imagen" descr="23143.gif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14578" y="3143254"/>
            <a:ext cx="1270845" cy="927765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29 -0.00864 L 0.38107 2.48689E-6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2274E-6 C 0.01198 0.01419 0.05521 0.0577 0.07135 0.08516 C 0.0875 0.11262 0.08003 0.14625 0.09652 0.16538 C 0.11302 0.18451 0.1467 0.17278 0.17031 0.19901 C 0.19392 0.22524 0.18611 0.26257 0.23767 0.32274 C 0.28923 0.3829 0.42951 0.51002 0.48003 0.55939 " pathEditMode="relative" rAng="0" ptsTypes="aaaaaa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" y="28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1702 0.0583 L 3.05556E-6 1.98026E-6 " pathEditMode="relative" rAng="0" ptsTypes="AA">
                                      <p:cBhvr>
                                        <p:cTn id="19" dur="2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" y="-2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anefield.com/alpha/forums/uploads/post-125-0-79226300-13040784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56713"/>
          </a:xfrm>
          <a:prstGeom prst="rect">
            <a:avLst/>
          </a:prstGeom>
          <a:noFill/>
        </p:spPr>
      </p:pic>
      <p:sp>
        <p:nvSpPr>
          <p:cNvPr id="4" name="3 Llamada ovalada"/>
          <p:cNvSpPr/>
          <p:nvPr/>
        </p:nvSpPr>
        <p:spPr>
          <a:xfrm>
            <a:off x="3071802" y="3143254"/>
            <a:ext cx="2571768" cy="1229460"/>
          </a:xfrm>
          <a:prstGeom prst="wedgeEllipseCallout">
            <a:avLst>
              <a:gd name="adj1" fmla="val 40725"/>
              <a:gd name="adj2" fmla="val 55840"/>
            </a:avLst>
          </a:prstGeom>
          <a:solidFill>
            <a:schemeClr val="bg1">
              <a:alpha val="54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Que lindo !!!, es el submarino </a:t>
            </a:r>
            <a:r>
              <a:rPr lang="es-AR" b="1" dirty="0" err="1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SeaView</a:t>
            </a:r>
            <a:endParaRPr lang="es-AR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5 Imagen" descr="FindingNemoSharks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006287"/>
              </a:clrFrom>
              <a:clrTo>
                <a:srgbClr val="006287">
                  <a:alpha val="0"/>
                </a:srgbClr>
              </a:clrTo>
            </a:clrChange>
            <a:lum bright="-30000"/>
          </a:blip>
          <a:stretch>
            <a:fillRect/>
          </a:stretch>
        </p:blipFill>
        <p:spPr>
          <a:xfrm>
            <a:off x="7435790" y="3429006"/>
            <a:ext cx="1708210" cy="1251980"/>
          </a:xfrm>
          <a:prstGeom prst="rect">
            <a:avLst/>
          </a:prstGeom>
        </p:spPr>
      </p:pic>
      <p:pic>
        <p:nvPicPr>
          <p:cNvPr id="3" name="2 Imagen" descr="nem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8346" y="4071948"/>
            <a:ext cx="785818" cy="57425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1702 0.0583 L 3.05556E-6 1.98026E-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" y="-2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aúl\Documents\- Mis pps -\para subir\Imágenes marinas\nemo y caracortad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14478" y="785800"/>
            <a:ext cx="7858180" cy="3485496"/>
          </a:xfrm>
          <a:prstGeom prst="rect">
            <a:avLst/>
          </a:prstGeom>
          <a:noFill/>
        </p:spPr>
      </p:pic>
      <p:pic>
        <p:nvPicPr>
          <p:cNvPr id="36" name="Picture 2" descr="C:\Users\Raúl\Documents\- Mis pps -\para subir\Imágenes marinas\nemo y caracortad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500048"/>
            <a:ext cx="11644394" cy="3929090"/>
          </a:xfrm>
          <a:prstGeom prst="rect">
            <a:avLst/>
          </a:prstGeom>
          <a:noFill/>
        </p:spPr>
      </p:pic>
      <p:sp>
        <p:nvSpPr>
          <p:cNvPr id="29" name="28 Llamada rectangular redondeada"/>
          <p:cNvSpPr/>
          <p:nvPr/>
        </p:nvSpPr>
        <p:spPr>
          <a:xfrm>
            <a:off x="6000760" y="1571618"/>
            <a:ext cx="1785950" cy="1428760"/>
          </a:xfrm>
          <a:prstGeom prst="wedgeRoundRectCallout">
            <a:avLst>
              <a:gd name="adj1" fmla="val -195559"/>
              <a:gd name="adj2" fmla="val 59176"/>
              <a:gd name="adj3" fmla="val 16667"/>
            </a:avLst>
          </a:prstGeom>
          <a:solidFill>
            <a:schemeClr val="tx1">
              <a:alpha val="67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AR" b="1" dirty="0" smtClean="0">
                <a:ln w="50800"/>
                <a:solidFill>
                  <a:schemeClr val="bg1">
                    <a:lumMod val="85000"/>
                  </a:schemeClr>
                </a:solidFill>
              </a:rPr>
              <a:t>¿ Están cómodos en el submarino ?</a:t>
            </a:r>
            <a:endParaRPr lang="es-AR" b="1" dirty="0">
              <a:ln w="50800"/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2" name="34 Grupo"/>
          <p:cNvGrpSpPr/>
          <p:nvPr/>
        </p:nvGrpSpPr>
        <p:grpSpPr>
          <a:xfrm>
            <a:off x="-31534" y="0"/>
            <a:ext cx="9175534" cy="5201175"/>
            <a:chOff x="-31534" y="-11658"/>
            <a:chExt cx="9175534" cy="5201175"/>
          </a:xfrm>
        </p:grpSpPr>
        <p:pic>
          <p:nvPicPr>
            <p:cNvPr id="33794" name="Picture 2"/>
            <p:cNvPicPr>
              <a:picLocks noChangeArrowheads="1"/>
            </p:cNvPicPr>
            <p:nvPr/>
          </p:nvPicPr>
          <p:blipFill>
            <a:blip r:embed="rId3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 rot="16200000">
              <a:off x="4572000" y="275343"/>
              <a:ext cx="4572000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" name="Picture 2"/>
            <p:cNvPicPr>
              <a:picLocks noChangeArrowheads="1"/>
            </p:cNvPicPr>
            <p:nvPr/>
          </p:nvPicPr>
          <p:blipFill>
            <a:blip r:embed="rId3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>
              <a:off x="-23751" y="330530"/>
              <a:ext cx="4599492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3" name="19 Grupo"/>
            <p:cNvGrpSpPr/>
            <p:nvPr/>
          </p:nvGrpSpPr>
          <p:grpSpPr>
            <a:xfrm rot="10800000">
              <a:off x="4551734" y="-10391"/>
              <a:ext cx="4592266" cy="347670"/>
              <a:chOff x="3857620" y="-1357326"/>
              <a:chExt cx="4592266" cy="704842"/>
            </a:xfrm>
          </p:grpSpPr>
          <p:pic>
            <p:nvPicPr>
              <p:cNvPr id="16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7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8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9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4" name="19 Grupo"/>
            <p:cNvGrpSpPr/>
            <p:nvPr/>
          </p:nvGrpSpPr>
          <p:grpSpPr>
            <a:xfrm rot="10800000">
              <a:off x="4551734" y="4783909"/>
              <a:ext cx="4592266" cy="405608"/>
              <a:chOff x="3857620" y="-1357326"/>
              <a:chExt cx="4592266" cy="704842"/>
            </a:xfrm>
          </p:grpSpPr>
          <p:pic>
            <p:nvPicPr>
              <p:cNvPr id="20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1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2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3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5" name="19 Grupo"/>
            <p:cNvGrpSpPr/>
            <p:nvPr/>
          </p:nvGrpSpPr>
          <p:grpSpPr>
            <a:xfrm rot="10800000">
              <a:off x="-31534" y="-11658"/>
              <a:ext cx="4658546" cy="347670"/>
              <a:chOff x="3857620" y="-1357326"/>
              <a:chExt cx="4592266" cy="704842"/>
            </a:xfrm>
          </p:grpSpPr>
          <p:pic>
            <p:nvPicPr>
              <p:cNvPr id="25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6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7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8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6" name="19 Grupo"/>
            <p:cNvGrpSpPr/>
            <p:nvPr/>
          </p:nvGrpSpPr>
          <p:grpSpPr>
            <a:xfrm rot="10800000">
              <a:off x="-24278" y="4794300"/>
              <a:ext cx="4739153" cy="349200"/>
              <a:chOff x="3857620" y="-1357326"/>
              <a:chExt cx="4592266" cy="704842"/>
            </a:xfrm>
          </p:grpSpPr>
          <p:pic>
            <p:nvPicPr>
              <p:cNvPr id="30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1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2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3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34" name="33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://img.159.com/desk/user/2012/5/8/Jiker20124221176625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0215602" cy="5111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33 Imagen" descr="nem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84" y="2285998"/>
            <a:ext cx="785818" cy="574252"/>
          </a:xfrm>
          <a:prstGeom prst="rect">
            <a:avLst/>
          </a:prstGeom>
        </p:spPr>
      </p:pic>
      <p:sp>
        <p:nvSpPr>
          <p:cNvPr id="36" name="35 Llamada ovalada"/>
          <p:cNvSpPr/>
          <p:nvPr/>
        </p:nvSpPr>
        <p:spPr>
          <a:xfrm>
            <a:off x="5429256" y="1142990"/>
            <a:ext cx="2786082" cy="1643074"/>
          </a:xfrm>
          <a:prstGeom prst="wedgeEllipseCallout">
            <a:avLst/>
          </a:prstGeom>
          <a:solidFill>
            <a:schemeClr val="bg1">
              <a:alpha val="54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¿ Cuantos </a:t>
            </a:r>
            <a:r>
              <a:rPr lang="es-AR" b="1" dirty="0" err="1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pecesitos</a:t>
            </a:r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con rayita “amarilla” </a:t>
            </a:r>
            <a:r>
              <a:rPr lang="es-AR" b="1" dirty="0" err="1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contás</a:t>
            </a:r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en la ventanita de al lado ?</a:t>
            </a:r>
            <a:endParaRPr lang="es-AR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35" name="34 Grupo"/>
          <p:cNvGrpSpPr/>
          <p:nvPr/>
        </p:nvGrpSpPr>
        <p:grpSpPr>
          <a:xfrm>
            <a:off x="-31534" y="0"/>
            <a:ext cx="9175534" cy="5201175"/>
            <a:chOff x="-31534" y="-11658"/>
            <a:chExt cx="9175534" cy="5201175"/>
          </a:xfrm>
        </p:grpSpPr>
        <p:pic>
          <p:nvPicPr>
            <p:cNvPr id="33794" name="Picture 2"/>
            <p:cNvPicPr>
              <a:picLocks noChangeArrowheads="1"/>
            </p:cNvPicPr>
            <p:nvPr/>
          </p:nvPicPr>
          <p:blipFill>
            <a:blip r:embed="rId4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 rot="16200000">
              <a:off x="4572000" y="275343"/>
              <a:ext cx="4572000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" name="Picture 2"/>
            <p:cNvPicPr>
              <a:picLocks noChangeArrowheads="1"/>
            </p:cNvPicPr>
            <p:nvPr/>
          </p:nvPicPr>
          <p:blipFill>
            <a:blip r:embed="rId4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>
              <a:off x="-23751" y="330530"/>
              <a:ext cx="4599492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3" name="19 Grupo"/>
            <p:cNvGrpSpPr/>
            <p:nvPr/>
          </p:nvGrpSpPr>
          <p:grpSpPr>
            <a:xfrm rot="10800000">
              <a:off x="4551734" y="-10391"/>
              <a:ext cx="4592266" cy="347670"/>
              <a:chOff x="3857620" y="-1357326"/>
              <a:chExt cx="4592266" cy="704842"/>
            </a:xfrm>
          </p:grpSpPr>
          <p:pic>
            <p:nvPicPr>
              <p:cNvPr id="16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7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8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9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15" name="19 Grupo"/>
            <p:cNvGrpSpPr/>
            <p:nvPr/>
          </p:nvGrpSpPr>
          <p:grpSpPr>
            <a:xfrm rot="10800000">
              <a:off x="4551734" y="4783909"/>
              <a:ext cx="4592266" cy="405608"/>
              <a:chOff x="3857620" y="-1357326"/>
              <a:chExt cx="4592266" cy="704842"/>
            </a:xfrm>
          </p:grpSpPr>
          <p:pic>
            <p:nvPicPr>
              <p:cNvPr id="20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1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2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3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24" name="19 Grupo"/>
            <p:cNvGrpSpPr/>
            <p:nvPr/>
          </p:nvGrpSpPr>
          <p:grpSpPr>
            <a:xfrm rot="10800000">
              <a:off x="-31534" y="-11658"/>
              <a:ext cx="4658546" cy="347670"/>
              <a:chOff x="3857620" y="-1357326"/>
              <a:chExt cx="4592266" cy="704842"/>
            </a:xfrm>
          </p:grpSpPr>
          <p:pic>
            <p:nvPicPr>
              <p:cNvPr id="25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6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7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8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29" name="19 Grupo"/>
            <p:cNvGrpSpPr/>
            <p:nvPr/>
          </p:nvGrpSpPr>
          <p:grpSpPr>
            <a:xfrm rot="10800000">
              <a:off x="-24278" y="4794300"/>
              <a:ext cx="4739153" cy="349200"/>
              <a:chOff x="3857620" y="-1357326"/>
              <a:chExt cx="4592266" cy="704842"/>
            </a:xfrm>
          </p:grpSpPr>
          <p:pic>
            <p:nvPicPr>
              <p:cNvPr id="30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1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2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3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37" name="36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455 0.00308 L 0.06753 0.0030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423 0.09778 L -1.94444E-6 0 " pathEditMode="relative" rAng="0" ptsTypes="AA">
                                      <p:cBhvr>
                                        <p:cTn id="9" dur="2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" y="-4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9180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21 Imagen" descr="Fondo Marino3.JPG"/>
          <p:cNvPicPr>
            <a:picLocks noChangeAspect="1"/>
          </p:cNvPicPr>
          <p:nvPr/>
        </p:nvPicPr>
        <p:blipFill>
          <a:blip r:embed="rId3"/>
          <a:srcRect r="837"/>
          <a:stretch>
            <a:fillRect/>
          </a:stretch>
        </p:blipFill>
        <p:spPr>
          <a:xfrm>
            <a:off x="-3643370" y="0"/>
            <a:ext cx="10572792" cy="5143500"/>
          </a:xfrm>
          <a:prstGeom prst="rect">
            <a:avLst/>
          </a:prstGeom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/>
          <a:srcRect l="4649" t="6310" r="23070" b="6310"/>
          <a:stretch>
            <a:fillRect/>
          </a:stretch>
        </p:blipFill>
        <p:spPr bwMode="auto">
          <a:xfrm>
            <a:off x="5214942" y="0"/>
            <a:ext cx="5357851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 descr="C:\Users\Raúl\Documents\- Mis pps -\para subir\La casa de Nemo\amigos de nemo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42" y="2000246"/>
            <a:ext cx="3429024" cy="2228850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/>
          <a:srcRect t="30800"/>
          <a:stretch>
            <a:fillRect/>
          </a:stretch>
        </p:blipFill>
        <p:spPr bwMode="auto">
          <a:xfrm>
            <a:off x="5975498" y="3714758"/>
            <a:ext cx="2239840" cy="266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43" name="42 Grupo"/>
          <p:cNvGrpSpPr/>
          <p:nvPr/>
        </p:nvGrpSpPr>
        <p:grpSpPr>
          <a:xfrm>
            <a:off x="-31534" y="0"/>
            <a:ext cx="9175534" cy="5201175"/>
            <a:chOff x="-31534" y="-11658"/>
            <a:chExt cx="9175534" cy="5201175"/>
          </a:xfrm>
        </p:grpSpPr>
        <p:pic>
          <p:nvPicPr>
            <p:cNvPr id="44" name="Picture 2"/>
            <p:cNvPicPr>
              <a:picLocks noChangeArrowheads="1"/>
            </p:cNvPicPr>
            <p:nvPr/>
          </p:nvPicPr>
          <p:blipFill>
            <a:blip r:embed="rId7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 rot="16200000">
              <a:off x="4572000" y="275343"/>
              <a:ext cx="4572000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5" name="Picture 2"/>
            <p:cNvPicPr>
              <a:picLocks noChangeArrowheads="1"/>
            </p:cNvPicPr>
            <p:nvPr/>
          </p:nvPicPr>
          <p:blipFill>
            <a:blip r:embed="rId7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>
              <a:off x="-23751" y="330530"/>
              <a:ext cx="4599492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46" name="19 Grupo"/>
            <p:cNvGrpSpPr/>
            <p:nvPr/>
          </p:nvGrpSpPr>
          <p:grpSpPr>
            <a:xfrm rot="10800000">
              <a:off x="4551734" y="-10389"/>
              <a:ext cx="4592266" cy="347670"/>
              <a:chOff x="3857620" y="-1357326"/>
              <a:chExt cx="4592266" cy="704842"/>
            </a:xfrm>
          </p:grpSpPr>
          <p:pic>
            <p:nvPicPr>
              <p:cNvPr id="62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63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64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65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47" name="19 Grupo"/>
            <p:cNvGrpSpPr/>
            <p:nvPr/>
          </p:nvGrpSpPr>
          <p:grpSpPr>
            <a:xfrm rot="10800000">
              <a:off x="4551734" y="4783907"/>
              <a:ext cx="4592266" cy="405606"/>
              <a:chOff x="3857620" y="-1357326"/>
              <a:chExt cx="4592266" cy="704842"/>
            </a:xfrm>
          </p:grpSpPr>
          <p:pic>
            <p:nvPicPr>
              <p:cNvPr id="58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9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60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61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48" name="19 Grupo"/>
            <p:cNvGrpSpPr/>
            <p:nvPr/>
          </p:nvGrpSpPr>
          <p:grpSpPr>
            <a:xfrm rot="10800000">
              <a:off x="-31535" y="-11656"/>
              <a:ext cx="4658547" cy="347670"/>
              <a:chOff x="3857620" y="-1357326"/>
              <a:chExt cx="4592266" cy="704842"/>
            </a:xfrm>
          </p:grpSpPr>
          <p:pic>
            <p:nvPicPr>
              <p:cNvPr id="54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5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6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7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49" name="19 Grupo"/>
            <p:cNvGrpSpPr/>
            <p:nvPr/>
          </p:nvGrpSpPr>
          <p:grpSpPr>
            <a:xfrm rot="10800000">
              <a:off x="-24278" y="4794299"/>
              <a:ext cx="4739153" cy="349199"/>
              <a:chOff x="3857620" y="-1357326"/>
              <a:chExt cx="4592266" cy="704842"/>
            </a:xfrm>
          </p:grpSpPr>
          <p:pic>
            <p:nvPicPr>
              <p:cNvPr id="50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1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2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3" name="Picture 2"/>
              <p:cNvPicPr>
                <a:picLocks noChangeArrowheads="1"/>
              </p:cNvPicPr>
              <p:nvPr/>
            </p:nvPicPr>
            <p:blipFill>
              <a:blip r:embed="rId7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30" name="29 Llamada ovalada"/>
          <p:cNvSpPr/>
          <p:nvPr/>
        </p:nvSpPr>
        <p:spPr>
          <a:xfrm>
            <a:off x="5643570" y="1142990"/>
            <a:ext cx="2357454" cy="928694"/>
          </a:xfrm>
          <a:prstGeom prst="wedgeEllipseCallout">
            <a:avLst/>
          </a:prstGeom>
          <a:solidFill>
            <a:schemeClr val="accent1">
              <a:alpha val="53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Acá estoy junto a Perla, </a:t>
            </a:r>
            <a:r>
              <a:rPr lang="es-AR" b="1" dirty="0" err="1" smtClean="0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Sheldon</a:t>
            </a:r>
            <a:r>
              <a:rPr lang="es-AR" b="1" dirty="0" smtClean="0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y </a:t>
            </a:r>
            <a:r>
              <a:rPr lang="es-AR" b="1" dirty="0" err="1" smtClean="0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Tad</a:t>
            </a:r>
            <a:r>
              <a:rPr lang="es-AR" b="1" dirty="0" smtClean="0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es-AR" b="1" dirty="0">
              <a:ln w="11430"/>
              <a:solidFill>
                <a:schemeClr val="bg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1" name="30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54 -4.36863E-6 L 0.22379 -4.36863E-6 " pathEditMode="relative" rAng="0" ptsTypes="AA">
                                      <p:cBhvr>
                                        <p:cTn id="6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9" dur="2000" spd="-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Raúl\Documents\- Mis pps -\para subir\Imágenes marinas\Fondo Marino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71668" y="0"/>
            <a:ext cx="10715668" cy="5143500"/>
          </a:xfrm>
          <a:prstGeom prst="rect">
            <a:avLst/>
          </a:prstGeom>
          <a:noFill/>
        </p:spPr>
      </p:pic>
      <p:pic>
        <p:nvPicPr>
          <p:cNvPr id="4098" name="Picture 2" descr="C:\Users\Raúl\Documents\- Mis pps -\para subir\La casa de Nemo\caballit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857238"/>
            <a:ext cx="5277385" cy="3514739"/>
          </a:xfrm>
          <a:prstGeom prst="rect">
            <a:avLst/>
          </a:prstGeom>
          <a:noFill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 l="5970" t="16247" b="15928"/>
          <a:stretch>
            <a:fillRect/>
          </a:stretch>
        </p:blipFill>
        <p:spPr bwMode="auto">
          <a:xfrm>
            <a:off x="4054953" y="4000511"/>
            <a:ext cx="5377484" cy="372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27 Llamada ovalada"/>
          <p:cNvSpPr/>
          <p:nvPr/>
        </p:nvSpPr>
        <p:spPr>
          <a:xfrm>
            <a:off x="5643570" y="968991"/>
            <a:ext cx="2500330" cy="1245569"/>
          </a:xfrm>
          <a:prstGeom prst="wedgeEllipseCallout">
            <a:avLst>
              <a:gd name="adj1" fmla="val -25986"/>
              <a:gd name="adj2" fmla="val 56195"/>
            </a:avLst>
          </a:prstGeom>
          <a:solidFill>
            <a:schemeClr val="accent1">
              <a:alpha val="34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Yo soy </a:t>
            </a:r>
            <a:r>
              <a:rPr lang="es-AR" b="1" dirty="0" err="1" smtClean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Sheldon</a:t>
            </a:r>
            <a:r>
              <a:rPr lang="es-AR" b="1" dirty="0" smtClean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un caballito de mar amigo de </a:t>
            </a:r>
            <a:r>
              <a:rPr lang="es-AR" b="1" dirty="0" err="1" smtClean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Nemo</a:t>
            </a:r>
            <a:r>
              <a:rPr lang="es-AR" b="1" dirty="0" smtClean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es-AR" b="1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28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-31535" y="0"/>
            <a:ext cx="9175535" cy="5189295"/>
            <a:chOff x="-31535" y="-1263"/>
            <a:chExt cx="9175535" cy="5189295"/>
          </a:xfrm>
        </p:grpSpPr>
        <p:pic>
          <p:nvPicPr>
            <p:cNvPr id="6" name="Picture 2"/>
            <p:cNvPicPr>
              <a:picLocks noChangeArrowheads="1"/>
            </p:cNvPicPr>
            <p:nvPr/>
          </p:nvPicPr>
          <p:blipFill>
            <a:blip r:embed="rId5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 rot="16200000">
              <a:off x="4572000" y="285734"/>
              <a:ext cx="4572000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7" name="Picture 2"/>
            <p:cNvPicPr>
              <a:picLocks noChangeArrowheads="1"/>
            </p:cNvPicPr>
            <p:nvPr/>
          </p:nvPicPr>
          <p:blipFill>
            <a:blip r:embed="rId5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>
              <a:off x="-23751" y="340921"/>
              <a:ext cx="4599492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8" name="19 Grupo"/>
            <p:cNvGrpSpPr/>
            <p:nvPr/>
          </p:nvGrpSpPr>
          <p:grpSpPr>
            <a:xfrm rot="10800000">
              <a:off x="4551734" y="14"/>
              <a:ext cx="4592266" cy="347670"/>
              <a:chOff x="3857620" y="-1357326"/>
              <a:chExt cx="4592266" cy="704842"/>
            </a:xfrm>
          </p:grpSpPr>
          <p:pic>
            <p:nvPicPr>
              <p:cNvPr id="24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5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6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7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9" name="19 Grupo"/>
            <p:cNvGrpSpPr/>
            <p:nvPr/>
          </p:nvGrpSpPr>
          <p:grpSpPr>
            <a:xfrm rot="10800000">
              <a:off x="4551734" y="4794289"/>
              <a:ext cx="4592266" cy="393733"/>
              <a:chOff x="3857620" y="-1447216"/>
              <a:chExt cx="4592266" cy="794732"/>
            </a:xfrm>
          </p:grpSpPr>
          <p:pic>
            <p:nvPicPr>
              <p:cNvPr id="20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447216"/>
                <a:ext cx="4572000" cy="2327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1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2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3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10" name="19 Grupo"/>
            <p:cNvGrpSpPr/>
            <p:nvPr/>
          </p:nvGrpSpPr>
          <p:grpSpPr>
            <a:xfrm rot="10800000">
              <a:off x="-31535" y="-1253"/>
              <a:ext cx="4658547" cy="347670"/>
              <a:chOff x="3857620" y="-1357326"/>
              <a:chExt cx="4592266" cy="704842"/>
            </a:xfrm>
          </p:grpSpPr>
          <p:pic>
            <p:nvPicPr>
              <p:cNvPr id="16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7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8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9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11" name="19 Grupo"/>
            <p:cNvGrpSpPr/>
            <p:nvPr/>
          </p:nvGrpSpPr>
          <p:grpSpPr>
            <a:xfrm rot="10800000">
              <a:off x="-24278" y="4804690"/>
              <a:ext cx="4739153" cy="349199"/>
              <a:chOff x="3857620" y="-1357326"/>
              <a:chExt cx="4592266" cy="704842"/>
            </a:xfrm>
          </p:grpSpPr>
          <p:pic>
            <p:nvPicPr>
              <p:cNvPr id="12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3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4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5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32" name="31 CuadroTexto"/>
          <p:cNvSpPr txBox="1"/>
          <p:nvPr/>
        </p:nvSpPr>
        <p:spPr>
          <a:xfrm rot="18898341">
            <a:off x="8203244" y="4492530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2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1 -4.36863E-6 L 0.2099 -4.36863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Fondo Marino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358478" cy="5143500"/>
          </a:xfrm>
          <a:prstGeom prst="rect">
            <a:avLst/>
          </a:prstGeom>
        </p:spPr>
      </p:pic>
      <p:pic>
        <p:nvPicPr>
          <p:cNvPr id="43" name="42 Imagen" descr="giphy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8676"/>
            <a:ext cx="4857784" cy="3286148"/>
          </a:xfrm>
          <a:prstGeom prst="rect">
            <a:avLst/>
          </a:prstGeom>
        </p:spPr>
      </p:pic>
      <p:pic>
        <p:nvPicPr>
          <p:cNvPr id="44" name="43 Imagen" descr="nem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9784" y="2285998"/>
            <a:ext cx="785818" cy="574252"/>
          </a:xfrm>
          <a:prstGeom prst="rect">
            <a:avLst/>
          </a:prstGeom>
        </p:spPr>
      </p:pic>
      <p:sp>
        <p:nvSpPr>
          <p:cNvPr id="45" name="44 Llamada ovalada"/>
          <p:cNvSpPr/>
          <p:nvPr/>
        </p:nvSpPr>
        <p:spPr>
          <a:xfrm>
            <a:off x="5500694" y="1142990"/>
            <a:ext cx="2714644" cy="1428760"/>
          </a:xfrm>
          <a:prstGeom prst="wedgeEllipseCallout">
            <a:avLst/>
          </a:prstGeom>
          <a:solidFill>
            <a:schemeClr val="bg1">
              <a:alpha val="72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rgbClr val="FF66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 amiga “</a:t>
            </a:r>
            <a:r>
              <a:rPr lang="es-AR" b="1" dirty="0" err="1" smtClean="0">
                <a:ln w="11430"/>
                <a:solidFill>
                  <a:srgbClr val="FF66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Peach</a:t>
            </a:r>
            <a:r>
              <a:rPr lang="es-AR" b="1" dirty="0" smtClean="0">
                <a:ln w="11430"/>
                <a:solidFill>
                  <a:srgbClr val="FF66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” esta pegada en la ventanita de al lado !!!</a:t>
            </a:r>
            <a:endParaRPr lang="es-AR" b="1" dirty="0">
              <a:ln w="11430"/>
              <a:solidFill>
                <a:srgbClr val="FF66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5" name="14 Grupo"/>
          <p:cNvGrpSpPr/>
          <p:nvPr/>
        </p:nvGrpSpPr>
        <p:grpSpPr>
          <a:xfrm>
            <a:off x="-31535" y="0"/>
            <a:ext cx="9175535" cy="5189297"/>
            <a:chOff x="-31535" y="-1265"/>
            <a:chExt cx="9175535" cy="5189297"/>
          </a:xfrm>
        </p:grpSpPr>
        <p:pic>
          <p:nvPicPr>
            <p:cNvPr id="20" name="Picture 2"/>
            <p:cNvPicPr>
              <a:picLocks noChangeArrowheads="1"/>
            </p:cNvPicPr>
            <p:nvPr/>
          </p:nvPicPr>
          <p:blipFill>
            <a:blip r:embed="rId5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 rot="16200000">
              <a:off x="4572000" y="285734"/>
              <a:ext cx="4572000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1" name="Picture 2"/>
            <p:cNvPicPr>
              <a:picLocks noChangeArrowheads="1"/>
            </p:cNvPicPr>
            <p:nvPr/>
          </p:nvPicPr>
          <p:blipFill>
            <a:blip r:embed="rId5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>
              <a:off x="-23751" y="340921"/>
              <a:ext cx="4599492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23" name="19 Grupo"/>
            <p:cNvGrpSpPr/>
            <p:nvPr/>
          </p:nvGrpSpPr>
          <p:grpSpPr>
            <a:xfrm rot="10800000">
              <a:off x="4551734" y="2"/>
              <a:ext cx="4592266" cy="347670"/>
              <a:chOff x="3857620" y="-1357326"/>
              <a:chExt cx="4592266" cy="704842"/>
            </a:xfrm>
          </p:grpSpPr>
          <p:pic>
            <p:nvPicPr>
              <p:cNvPr id="39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0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1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2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24" name="19 Grupo"/>
            <p:cNvGrpSpPr/>
            <p:nvPr/>
          </p:nvGrpSpPr>
          <p:grpSpPr>
            <a:xfrm rot="10800000">
              <a:off x="4551734" y="4794299"/>
              <a:ext cx="4592266" cy="393733"/>
              <a:chOff x="3857620" y="-1447216"/>
              <a:chExt cx="4592266" cy="794732"/>
            </a:xfrm>
          </p:grpSpPr>
          <p:pic>
            <p:nvPicPr>
              <p:cNvPr id="35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447216"/>
                <a:ext cx="4572000" cy="2327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6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7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8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25" name="19 Grupo"/>
            <p:cNvGrpSpPr/>
            <p:nvPr/>
          </p:nvGrpSpPr>
          <p:grpSpPr>
            <a:xfrm rot="10800000">
              <a:off x="-31535" y="-1265"/>
              <a:ext cx="4658547" cy="347670"/>
              <a:chOff x="3857620" y="-1357326"/>
              <a:chExt cx="4592266" cy="704842"/>
            </a:xfrm>
          </p:grpSpPr>
          <p:pic>
            <p:nvPicPr>
              <p:cNvPr id="31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2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3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4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26" name="19 Grupo"/>
            <p:cNvGrpSpPr/>
            <p:nvPr/>
          </p:nvGrpSpPr>
          <p:grpSpPr>
            <a:xfrm rot="10800000">
              <a:off x="-24278" y="4804690"/>
              <a:ext cx="4739153" cy="349199"/>
              <a:chOff x="3857620" y="-1357326"/>
              <a:chExt cx="4592266" cy="704842"/>
            </a:xfrm>
          </p:grpSpPr>
          <p:pic>
            <p:nvPicPr>
              <p:cNvPr id="27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8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9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0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46" name="45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236 4.27337E-6 L 0.07552 4.27337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423 0.09778 L -1.94444E-6 0 " pathEditMode="relative" rAng="0" ptsTypes="AA">
                                      <p:cBhvr>
                                        <p:cTn id="8" dur="200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" y="-4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Raúl\Documents\- Mis pps -\para subir\Imágenes marinas\Fondo Marino2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00104" y="-1"/>
            <a:ext cx="10192686" cy="5143501"/>
          </a:xfrm>
          <a:prstGeom prst="rect">
            <a:avLst/>
          </a:prstGeom>
          <a:noFill/>
        </p:spPr>
      </p:pic>
      <p:sp>
        <p:nvSpPr>
          <p:cNvPr id="28" name="27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29" name="28 Imagen" descr="Tad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85852" y="1714494"/>
            <a:ext cx="1274293" cy="1285866"/>
          </a:xfrm>
          <a:prstGeom prst="rect">
            <a:avLst/>
          </a:prstGeom>
        </p:spPr>
      </p:pic>
      <p:sp>
        <p:nvSpPr>
          <p:cNvPr id="30" name="29 Llamada ovalada"/>
          <p:cNvSpPr/>
          <p:nvPr/>
        </p:nvSpPr>
        <p:spPr>
          <a:xfrm>
            <a:off x="6000760" y="1000114"/>
            <a:ext cx="1785950" cy="1071570"/>
          </a:xfrm>
          <a:prstGeom prst="wedgeEllipseCallout">
            <a:avLst>
              <a:gd name="adj1" fmla="val -244513"/>
              <a:gd name="adj2" fmla="val 109527"/>
            </a:avLst>
          </a:prstGeom>
          <a:solidFill>
            <a:schemeClr val="bg1">
              <a:alpha val="37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Yo soy </a:t>
            </a:r>
            <a:r>
              <a:rPr lang="es-AR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Tad</a:t>
            </a:r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amigo de </a:t>
            </a:r>
            <a:r>
              <a:rPr lang="es-AR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Nemo</a:t>
            </a:r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es-A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-31535" y="0"/>
            <a:ext cx="9175535" cy="5189295"/>
            <a:chOff x="-31535" y="-1263"/>
            <a:chExt cx="9175535" cy="5189295"/>
          </a:xfrm>
        </p:grpSpPr>
        <p:pic>
          <p:nvPicPr>
            <p:cNvPr id="6" name="Picture 2"/>
            <p:cNvPicPr>
              <a:picLocks noChangeArrowheads="1"/>
            </p:cNvPicPr>
            <p:nvPr/>
          </p:nvPicPr>
          <p:blipFill>
            <a:blip r:embed="rId4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 rot="16200000">
              <a:off x="4572000" y="285734"/>
              <a:ext cx="4572000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7" name="Picture 2"/>
            <p:cNvPicPr>
              <a:picLocks noChangeArrowheads="1"/>
            </p:cNvPicPr>
            <p:nvPr/>
          </p:nvPicPr>
          <p:blipFill>
            <a:blip r:embed="rId4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>
              <a:off x="-23751" y="340921"/>
              <a:ext cx="4599492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8" name="19 Grupo"/>
            <p:cNvGrpSpPr/>
            <p:nvPr/>
          </p:nvGrpSpPr>
          <p:grpSpPr>
            <a:xfrm rot="10800000">
              <a:off x="4551734" y="12"/>
              <a:ext cx="4592266" cy="347670"/>
              <a:chOff x="3857620" y="-1357326"/>
              <a:chExt cx="4592266" cy="704842"/>
            </a:xfrm>
          </p:grpSpPr>
          <p:pic>
            <p:nvPicPr>
              <p:cNvPr id="24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5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6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7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9" name="19 Grupo"/>
            <p:cNvGrpSpPr/>
            <p:nvPr/>
          </p:nvGrpSpPr>
          <p:grpSpPr>
            <a:xfrm rot="10800000">
              <a:off x="4551734" y="4794291"/>
              <a:ext cx="4592266" cy="393733"/>
              <a:chOff x="3857620" y="-1447216"/>
              <a:chExt cx="4592266" cy="794732"/>
            </a:xfrm>
          </p:grpSpPr>
          <p:pic>
            <p:nvPicPr>
              <p:cNvPr id="20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447216"/>
                <a:ext cx="4572000" cy="2327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1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2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3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10" name="19 Grupo"/>
            <p:cNvGrpSpPr/>
            <p:nvPr/>
          </p:nvGrpSpPr>
          <p:grpSpPr>
            <a:xfrm rot="10800000">
              <a:off x="-31535" y="-1255"/>
              <a:ext cx="4658547" cy="347670"/>
              <a:chOff x="3857620" y="-1357326"/>
              <a:chExt cx="4592266" cy="704842"/>
            </a:xfrm>
          </p:grpSpPr>
          <p:pic>
            <p:nvPicPr>
              <p:cNvPr id="16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7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8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9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11" name="19 Grupo"/>
            <p:cNvGrpSpPr/>
            <p:nvPr/>
          </p:nvGrpSpPr>
          <p:grpSpPr>
            <a:xfrm rot="10800000">
              <a:off x="-24278" y="4804690"/>
              <a:ext cx="4739153" cy="349199"/>
              <a:chOff x="3857620" y="-1357326"/>
              <a:chExt cx="4592266" cy="704842"/>
            </a:xfrm>
          </p:grpSpPr>
          <p:pic>
            <p:nvPicPr>
              <p:cNvPr id="12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3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4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5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31" name="30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611 0.00124 L 0.03281 0.0024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" y="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://img.159.com/desk/user/2012/5/8/Jiker20124221176625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" y="4213"/>
            <a:ext cx="9143999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46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48" name="47 Imagen" descr="glob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86512" y="2857502"/>
            <a:ext cx="761992" cy="761992"/>
          </a:xfrm>
          <a:prstGeom prst="rect">
            <a:avLst/>
          </a:prstGeom>
        </p:spPr>
      </p:pic>
      <p:sp>
        <p:nvSpPr>
          <p:cNvPr id="49" name="48 Llamada ovalada"/>
          <p:cNvSpPr/>
          <p:nvPr/>
        </p:nvSpPr>
        <p:spPr>
          <a:xfrm>
            <a:off x="1071538" y="2214560"/>
            <a:ext cx="2500330" cy="1928826"/>
          </a:xfrm>
          <a:prstGeom prst="wedgeEllipseCallout">
            <a:avLst>
              <a:gd name="adj1" fmla="val 156301"/>
              <a:gd name="adj2" fmla="val -7111"/>
            </a:avLst>
          </a:prstGeom>
          <a:solidFill>
            <a:schemeClr val="bg1">
              <a:alpha val="37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AR" b="1" dirty="0" smtClean="0">
                <a:ln w="50800"/>
                <a:solidFill>
                  <a:srgbClr val="FFFF00"/>
                </a:solidFill>
              </a:rPr>
              <a:t>Yo soy un pez globo y me llamo  “Globo”, otro amigo de </a:t>
            </a:r>
            <a:r>
              <a:rPr lang="es-AR" b="1" dirty="0" err="1" smtClean="0">
                <a:ln w="50800"/>
                <a:solidFill>
                  <a:srgbClr val="FFFF00"/>
                </a:solidFill>
              </a:rPr>
              <a:t>Nemo</a:t>
            </a:r>
            <a:r>
              <a:rPr lang="es-AR" b="1" dirty="0" smtClean="0">
                <a:ln w="50800"/>
                <a:solidFill>
                  <a:srgbClr val="FFFF00"/>
                </a:solidFill>
              </a:rPr>
              <a:t>.</a:t>
            </a:r>
            <a:endParaRPr lang="es-AR" b="1" dirty="0">
              <a:ln w="50800"/>
              <a:solidFill>
                <a:srgbClr val="FFFF00"/>
              </a:solidFill>
            </a:endParaRPr>
          </a:p>
        </p:txBody>
      </p:sp>
      <p:grpSp>
        <p:nvGrpSpPr>
          <p:cNvPr id="2" name="16 Grupo"/>
          <p:cNvGrpSpPr/>
          <p:nvPr/>
        </p:nvGrpSpPr>
        <p:grpSpPr>
          <a:xfrm>
            <a:off x="-31535" y="0"/>
            <a:ext cx="9175535" cy="5189294"/>
            <a:chOff x="-31535" y="-1262"/>
            <a:chExt cx="9175535" cy="5189294"/>
          </a:xfrm>
        </p:grpSpPr>
        <p:pic>
          <p:nvPicPr>
            <p:cNvPr id="20" name="Picture 2"/>
            <p:cNvPicPr>
              <a:picLocks noChangeArrowheads="1"/>
            </p:cNvPicPr>
            <p:nvPr/>
          </p:nvPicPr>
          <p:blipFill>
            <a:blip r:embed="rId4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 rot="16200000">
              <a:off x="4572000" y="285734"/>
              <a:ext cx="4572000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1" name="Picture 2"/>
            <p:cNvPicPr>
              <a:picLocks noChangeArrowheads="1"/>
            </p:cNvPicPr>
            <p:nvPr/>
          </p:nvPicPr>
          <p:blipFill>
            <a:blip r:embed="rId4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>
              <a:off x="-23751" y="340921"/>
              <a:ext cx="4599492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3" name="19 Grupo"/>
            <p:cNvGrpSpPr/>
            <p:nvPr/>
          </p:nvGrpSpPr>
          <p:grpSpPr>
            <a:xfrm rot="10800000">
              <a:off x="4551734" y="4"/>
              <a:ext cx="4592266" cy="347669"/>
              <a:chOff x="3857620" y="-1357326"/>
              <a:chExt cx="4592266" cy="704841"/>
            </a:xfrm>
          </p:grpSpPr>
          <p:pic>
            <p:nvPicPr>
              <p:cNvPr id="38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9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0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2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1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2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4" name="19 Grupo"/>
            <p:cNvGrpSpPr/>
            <p:nvPr/>
          </p:nvGrpSpPr>
          <p:grpSpPr>
            <a:xfrm rot="10800000">
              <a:off x="4551734" y="4794299"/>
              <a:ext cx="4592266" cy="393733"/>
              <a:chOff x="3857620" y="-1447216"/>
              <a:chExt cx="4592266" cy="794732"/>
            </a:xfrm>
          </p:grpSpPr>
          <p:pic>
            <p:nvPicPr>
              <p:cNvPr id="34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447216"/>
                <a:ext cx="4572000" cy="2327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5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6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7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5" name="19 Grupo"/>
            <p:cNvGrpSpPr/>
            <p:nvPr/>
          </p:nvGrpSpPr>
          <p:grpSpPr>
            <a:xfrm rot="10800000">
              <a:off x="-31535" y="-1262"/>
              <a:ext cx="4658547" cy="347669"/>
              <a:chOff x="3857620" y="-1357326"/>
              <a:chExt cx="4592266" cy="704840"/>
            </a:xfrm>
          </p:grpSpPr>
          <p:pic>
            <p:nvPicPr>
              <p:cNvPr id="30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1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2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3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3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6" name="19 Grupo"/>
            <p:cNvGrpSpPr/>
            <p:nvPr/>
          </p:nvGrpSpPr>
          <p:grpSpPr>
            <a:xfrm rot="10800000">
              <a:off x="-24278" y="4804690"/>
              <a:ext cx="4739153" cy="349199"/>
              <a:chOff x="3857620" y="-1357326"/>
              <a:chExt cx="4592266" cy="704842"/>
            </a:xfrm>
          </p:grpSpPr>
          <p:pic>
            <p:nvPicPr>
              <p:cNvPr id="26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7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8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9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42" name="41 CuadroTexto"/>
          <p:cNvSpPr txBox="1"/>
          <p:nvPr/>
        </p:nvSpPr>
        <p:spPr>
          <a:xfrm rot="18898341">
            <a:off x="8203242" y="4492530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50000" decel="5000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8"/>
                                        </p:tgtEl>
                                      </p:cBhvr>
                                      <p:by x="230000" y="2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://img.159.com/desk/user/2012/5/8/Jiker20124221176625.jpg"/>
          <p:cNvPicPr>
            <a:picLocks noChangeAspect="1" noChangeArrowheads="1"/>
          </p:cNvPicPr>
          <p:nvPr/>
        </p:nvPicPr>
        <p:blipFill>
          <a:blip r:embed="rId2"/>
          <a:srcRect l="232"/>
          <a:stretch>
            <a:fillRect/>
          </a:stretch>
        </p:blipFill>
        <p:spPr bwMode="auto">
          <a:xfrm>
            <a:off x="0" y="-8426"/>
            <a:ext cx="10787138" cy="5151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Raúl\Documents\- Mis pps -\para subir\La casa de Nemo\nemo y caballito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633C07"/>
              </a:clrFrom>
              <a:clrTo>
                <a:srgbClr val="633C0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24734" y="1603612"/>
            <a:ext cx="3304918" cy="2308459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7978" r="21850" b="35224"/>
          <a:stretch>
            <a:fillRect/>
          </a:stretch>
        </p:blipFill>
        <p:spPr bwMode="auto">
          <a:xfrm>
            <a:off x="4868405" y="3678072"/>
            <a:ext cx="1280337" cy="18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7978" r="21850" b="35224"/>
          <a:stretch>
            <a:fillRect/>
          </a:stretch>
        </p:blipFill>
        <p:spPr bwMode="auto">
          <a:xfrm>
            <a:off x="6113961" y="3669106"/>
            <a:ext cx="1386997" cy="18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7978" r="21850" b="35224"/>
          <a:stretch>
            <a:fillRect/>
          </a:stretch>
        </p:blipFill>
        <p:spPr bwMode="auto">
          <a:xfrm>
            <a:off x="5462508" y="3650776"/>
            <a:ext cx="1280337" cy="18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7978" r="21850" b="35224"/>
          <a:stretch>
            <a:fillRect/>
          </a:stretch>
        </p:blipFill>
        <p:spPr bwMode="auto">
          <a:xfrm rot="10800000">
            <a:off x="5929322" y="3857633"/>
            <a:ext cx="214314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88" y="3571882"/>
            <a:ext cx="1500198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5" name="44 Llamada ovalada"/>
          <p:cNvSpPr/>
          <p:nvPr/>
        </p:nvSpPr>
        <p:spPr>
          <a:xfrm>
            <a:off x="928662" y="2500312"/>
            <a:ext cx="2500330" cy="1285884"/>
          </a:xfrm>
          <a:prstGeom prst="wedgeEllipseCallout">
            <a:avLst>
              <a:gd name="adj1" fmla="val 146271"/>
              <a:gd name="adj2" fmla="val -11387"/>
            </a:avLst>
          </a:prstGeom>
          <a:solidFill>
            <a:schemeClr val="tx2">
              <a:lumMod val="60000"/>
              <a:lumOff val="40000"/>
              <a:alpha val="28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¿ Adivina quien es mi amigo </a:t>
            </a:r>
            <a:r>
              <a:rPr lang="es-AR" b="1" dirty="0" err="1" smtClean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Sheldon</a:t>
            </a:r>
            <a:r>
              <a:rPr lang="es-AR" b="1" dirty="0" smtClean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?</a:t>
            </a:r>
            <a:endParaRPr lang="es-AR" b="1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6" name="45 Llamada ovalada"/>
          <p:cNvSpPr/>
          <p:nvPr/>
        </p:nvSpPr>
        <p:spPr>
          <a:xfrm>
            <a:off x="928662" y="2500312"/>
            <a:ext cx="2500330" cy="1285884"/>
          </a:xfrm>
          <a:prstGeom prst="wedgeEllipseCallout">
            <a:avLst>
              <a:gd name="adj1" fmla="val 146271"/>
              <a:gd name="adj2" fmla="val -11387"/>
            </a:avLst>
          </a:prstGeom>
          <a:solidFill>
            <a:schemeClr val="tx2">
              <a:lumMod val="60000"/>
              <a:lumOff val="40000"/>
              <a:alpha val="28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¿ y quien es mi amigo  </a:t>
            </a:r>
            <a:r>
              <a:rPr lang="es-AR" b="1" dirty="0" err="1" smtClean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Tad</a:t>
            </a:r>
            <a:r>
              <a:rPr lang="es-AR" b="1" dirty="0" smtClean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?</a:t>
            </a:r>
            <a:endParaRPr lang="es-AR" b="1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17" name="16 Grupo"/>
          <p:cNvGrpSpPr/>
          <p:nvPr/>
        </p:nvGrpSpPr>
        <p:grpSpPr>
          <a:xfrm>
            <a:off x="-31535" y="-11654"/>
            <a:ext cx="9175535" cy="5189295"/>
            <a:chOff x="-31535" y="-1263"/>
            <a:chExt cx="9175535" cy="5189295"/>
          </a:xfrm>
        </p:grpSpPr>
        <p:pic>
          <p:nvPicPr>
            <p:cNvPr id="20" name="Picture 2"/>
            <p:cNvPicPr>
              <a:picLocks noChangeArrowheads="1"/>
            </p:cNvPicPr>
            <p:nvPr/>
          </p:nvPicPr>
          <p:blipFill>
            <a:blip r:embed="rId6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 rot="16200000">
              <a:off x="4572000" y="285734"/>
              <a:ext cx="4572000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1" name="Picture 2"/>
            <p:cNvPicPr>
              <a:picLocks noChangeArrowheads="1"/>
            </p:cNvPicPr>
            <p:nvPr/>
          </p:nvPicPr>
          <p:blipFill>
            <a:blip r:embed="rId6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>
              <a:off x="-23751" y="340921"/>
              <a:ext cx="4599492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22" name="19 Grupo"/>
            <p:cNvGrpSpPr/>
            <p:nvPr/>
          </p:nvGrpSpPr>
          <p:grpSpPr>
            <a:xfrm rot="10800000">
              <a:off x="4551734" y="4"/>
              <a:ext cx="4592266" cy="347670"/>
              <a:chOff x="3857620" y="-1357326"/>
              <a:chExt cx="4592266" cy="704842"/>
            </a:xfrm>
          </p:grpSpPr>
          <p:pic>
            <p:nvPicPr>
              <p:cNvPr id="38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9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0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1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23" name="19 Grupo"/>
            <p:cNvGrpSpPr/>
            <p:nvPr/>
          </p:nvGrpSpPr>
          <p:grpSpPr>
            <a:xfrm rot="10800000">
              <a:off x="4551734" y="4794299"/>
              <a:ext cx="4592266" cy="393733"/>
              <a:chOff x="3857620" y="-1447216"/>
              <a:chExt cx="4592266" cy="794732"/>
            </a:xfrm>
          </p:grpSpPr>
          <p:pic>
            <p:nvPicPr>
              <p:cNvPr id="34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447216"/>
                <a:ext cx="4572000" cy="2327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5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6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7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24" name="19 Grupo"/>
            <p:cNvGrpSpPr/>
            <p:nvPr/>
          </p:nvGrpSpPr>
          <p:grpSpPr>
            <a:xfrm rot="10800000">
              <a:off x="-31535" y="-1263"/>
              <a:ext cx="4658547" cy="347670"/>
              <a:chOff x="3857620" y="-1357326"/>
              <a:chExt cx="4592266" cy="704842"/>
            </a:xfrm>
          </p:grpSpPr>
          <p:pic>
            <p:nvPicPr>
              <p:cNvPr id="30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1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2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3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25" name="19 Grupo"/>
            <p:cNvGrpSpPr/>
            <p:nvPr/>
          </p:nvGrpSpPr>
          <p:grpSpPr>
            <a:xfrm rot="10800000">
              <a:off x="-24278" y="4804690"/>
              <a:ext cx="4739153" cy="349199"/>
              <a:chOff x="3857620" y="-1357326"/>
              <a:chExt cx="4592266" cy="704842"/>
            </a:xfrm>
          </p:grpSpPr>
          <p:pic>
            <p:nvPicPr>
              <p:cNvPr id="26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7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8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9" name="Picture 2"/>
              <p:cNvPicPr>
                <a:picLocks noChangeArrowheads="1"/>
              </p:cNvPicPr>
              <p:nvPr/>
            </p:nvPicPr>
            <p:blipFill>
              <a:blip r:embed="rId6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47" name="46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361 0.00185 L 0.04409 0.0009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" y="-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Fondo Marino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14478" y="0"/>
            <a:ext cx="10358479" cy="5159779"/>
          </a:xfrm>
          <a:prstGeom prst="rect">
            <a:avLst/>
          </a:prstGeom>
        </p:spPr>
      </p:pic>
      <p:sp>
        <p:nvSpPr>
          <p:cNvPr id="45" name="44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46" name="45 Imagen" descr="Chiqui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14480" y="1643056"/>
            <a:ext cx="1209675" cy="1019175"/>
          </a:xfrm>
          <a:prstGeom prst="rect">
            <a:avLst/>
          </a:prstGeom>
        </p:spPr>
      </p:pic>
      <p:pic>
        <p:nvPicPr>
          <p:cNvPr id="47" name="46 Imagen" descr="nem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9784" y="2285998"/>
            <a:ext cx="785818" cy="574252"/>
          </a:xfrm>
          <a:prstGeom prst="rect">
            <a:avLst/>
          </a:prstGeom>
        </p:spPr>
      </p:pic>
      <p:sp>
        <p:nvSpPr>
          <p:cNvPr id="48" name="47 Llamada ovalada"/>
          <p:cNvSpPr/>
          <p:nvPr/>
        </p:nvSpPr>
        <p:spPr>
          <a:xfrm>
            <a:off x="5429256" y="1142990"/>
            <a:ext cx="2786082" cy="1643074"/>
          </a:xfrm>
          <a:prstGeom prst="wedgeEllipseCallout">
            <a:avLst/>
          </a:prstGeom>
          <a:solidFill>
            <a:schemeClr val="bg1">
              <a:alpha val="54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¿ Quién está escondido en la ventanita de al lado ? </a:t>
            </a:r>
            <a:endParaRPr lang="es-AR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5" name="14 Grupo"/>
          <p:cNvGrpSpPr/>
          <p:nvPr/>
        </p:nvGrpSpPr>
        <p:grpSpPr>
          <a:xfrm>
            <a:off x="-31535" y="0"/>
            <a:ext cx="9175535" cy="5189295"/>
            <a:chOff x="-31535" y="-1263"/>
            <a:chExt cx="9175535" cy="5189295"/>
          </a:xfrm>
        </p:grpSpPr>
        <p:pic>
          <p:nvPicPr>
            <p:cNvPr id="23" name="Picture 2"/>
            <p:cNvPicPr>
              <a:picLocks noChangeArrowheads="1"/>
            </p:cNvPicPr>
            <p:nvPr/>
          </p:nvPicPr>
          <p:blipFill>
            <a:blip r:embed="rId5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 rot="16200000">
              <a:off x="4572000" y="285734"/>
              <a:ext cx="4572000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4" name="Picture 2"/>
            <p:cNvPicPr>
              <a:picLocks noChangeArrowheads="1"/>
            </p:cNvPicPr>
            <p:nvPr/>
          </p:nvPicPr>
          <p:blipFill>
            <a:blip r:embed="rId5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>
              <a:off x="-23751" y="340921"/>
              <a:ext cx="4599492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25" name="19 Grupo"/>
            <p:cNvGrpSpPr/>
            <p:nvPr/>
          </p:nvGrpSpPr>
          <p:grpSpPr>
            <a:xfrm rot="10800000">
              <a:off x="4551734" y="6"/>
              <a:ext cx="4592266" cy="347670"/>
              <a:chOff x="3857620" y="-1357326"/>
              <a:chExt cx="4592266" cy="704842"/>
            </a:xfrm>
          </p:grpSpPr>
          <p:pic>
            <p:nvPicPr>
              <p:cNvPr id="41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2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3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4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26" name="19 Grupo"/>
            <p:cNvGrpSpPr/>
            <p:nvPr/>
          </p:nvGrpSpPr>
          <p:grpSpPr>
            <a:xfrm rot="10800000">
              <a:off x="4551734" y="4794297"/>
              <a:ext cx="4592266" cy="393733"/>
              <a:chOff x="3857620" y="-1447216"/>
              <a:chExt cx="4592266" cy="794732"/>
            </a:xfrm>
          </p:grpSpPr>
          <p:pic>
            <p:nvPicPr>
              <p:cNvPr id="37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447216"/>
                <a:ext cx="4572000" cy="2327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8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9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0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27" name="19 Grupo"/>
            <p:cNvGrpSpPr/>
            <p:nvPr/>
          </p:nvGrpSpPr>
          <p:grpSpPr>
            <a:xfrm rot="10800000">
              <a:off x="-31535" y="-1261"/>
              <a:ext cx="4658547" cy="347670"/>
              <a:chOff x="3857620" y="-1357326"/>
              <a:chExt cx="4592266" cy="704842"/>
            </a:xfrm>
          </p:grpSpPr>
          <p:pic>
            <p:nvPicPr>
              <p:cNvPr id="33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4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5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6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28" name="19 Grupo"/>
            <p:cNvGrpSpPr/>
            <p:nvPr/>
          </p:nvGrpSpPr>
          <p:grpSpPr>
            <a:xfrm rot="10800000">
              <a:off x="-24278" y="4804690"/>
              <a:ext cx="4739153" cy="349199"/>
              <a:chOff x="3857620" y="-1357326"/>
              <a:chExt cx="4592266" cy="704842"/>
            </a:xfrm>
          </p:grpSpPr>
          <p:pic>
            <p:nvPicPr>
              <p:cNvPr id="29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0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1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32" name="Picture 2"/>
              <p:cNvPicPr>
                <a:picLocks noChangeArrowheads="1"/>
              </p:cNvPicPr>
              <p:nvPr/>
            </p:nvPicPr>
            <p:blipFill>
              <a:blip r:embed="rId5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49" name="48 CuadroTexto"/>
          <p:cNvSpPr txBox="1"/>
          <p:nvPr/>
        </p:nvSpPr>
        <p:spPr>
          <a:xfrm rot="18898341">
            <a:off x="8203243" y="4492528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54 -0.00155 L 0.20417 -0.00155 " pathEditMode="relative" rAng="0" ptsTypes="AA">
                                      <p:cBhvr>
                                        <p:cTn id="6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423 0.09778 L -1.94444E-6 0 " pathEditMode="relative" rAng="0" ptsTypes="AA">
                                      <p:cBhvr>
                                        <p:cTn id="11" dur="20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" y="-49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43106" y="0"/>
            <a:ext cx="1078869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Raúl\Documents\- Mis pps -\para subir\La casa de Nemo\nemo y su pap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28676"/>
            <a:ext cx="4405278" cy="3714776"/>
          </a:xfrm>
          <a:prstGeom prst="rect">
            <a:avLst/>
          </a:prstGeom>
          <a:noFill/>
        </p:spPr>
      </p:pic>
      <p:sp>
        <p:nvSpPr>
          <p:cNvPr id="27" name="26 Llamada rectangular redondeada"/>
          <p:cNvSpPr/>
          <p:nvPr/>
        </p:nvSpPr>
        <p:spPr>
          <a:xfrm>
            <a:off x="5643570" y="2357436"/>
            <a:ext cx="2428892" cy="1214446"/>
          </a:xfrm>
          <a:prstGeom prst="wedgeRoundRectCallout">
            <a:avLst>
              <a:gd name="adj1" fmla="val -150253"/>
              <a:gd name="adj2" fmla="val -65889"/>
              <a:gd name="adj3" fmla="val 16667"/>
            </a:avLst>
          </a:prstGeom>
          <a:solidFill>
            <a:schemeClr val="bg1">
              <a:alpha val="36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Que suerte que te encontré </a:t>
            </a:r>
            <a:r>
              <a:rPr lang="es-AR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Nemo</a:t>
            </a:r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!!!</a:t>
            </a:r>
          </a:p>
          <a:p>
            <a:pPr algn="ctr"/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¡ Te quiero mucho !,</a:t>
            </a:r>
          </a:p>
          <a:p>
            <a:pPr algn="ctr"/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¡ Yo también </a:t>
            </a:r>
            <a:r>
              <a:rPr lang="es-AR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Pá</a:t>
            </a:r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!</a:t>
            </a:r>
            <a:endParaRPr lang="es-A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8" name="27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grpSp>
        <p:nvGrpSpPr>
          <p:cNvPr id="3" name="2 Grupo"/>
          <p:cNvGrpSpPr/>
          <p:nvPr/>
        </p:nvGrpSpPr>
        <p:grpSpPr>
          <a:xfrm>
            <a:off x="-31535" y="0"/>
            <a:ext cx="9175535" cy="5189295"/>
            <a:chOff x="-31535" y="-1263"/>
            <a:chExt cx="9175535" cy="5189295"/>
          </a:xfrm>
        </p:grpSpPr>
        <p:pic>
          <p:nvPicPr>
            <p:cNvPr id="4" name="Picture 2"/>
            <p:cNvPicPr>
              <a:picLocks noChangeArrowheads="1"/>
            </p:cNvPicPr>
            <p:nvPr/>
          </p:nvPicPr>
          <p:blipFill>
            <a:blip r:embed="rId4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 rot="16200000">
              <a:off x="4572000" y="285734"/>
              <a:ext cx="4572000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5" name="Picture 2"/>
            <p:cNvPicPr>
              <a:picLocks noChangeArrowheads="1"/>
            </p:cNvPicPr>
            <p:nvPr/>
          </p:nvPicPr>
          <p:blipFill>
            <a:blip r:embed="rId4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>
              <a:off x="-23751" y="340921"/>
              <a:ext cx="4599492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6" name="19 Grupo"/>
            <p:cNvGrpSpPr/>
            <p:nvPr/>
          </p:nvGrpSpPr>
          <p:grpSpPr>
            <a:xfrm rot="10800000">
              <a:off x="4551734" y="10"/>
              <a:ext cx="4592266" cy="347670"/>
              <a:chOff x="3857620" y="-1357326"/>
              <a:chExt cx="4592266" cy="704842"/>
            </a:xfrm>
          </p:grpSpPr>
          <p:pic>
            <p:nvPicPr>
              <p:cNvPr id="22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3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4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5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7" name="19 Grupo"/>
            <p:cNvGrpSpPr/>
            <p:nvPr/>
          </p:nvGrpSpPr>
          <p:grpSpPr>
            <a:xfrm rot="10800000">
              <a:off x="4551734" y="4794293"/>
              <a:ext cx="4592266" cy="393733"/>
              <a:chOff x="3857620" y="-1447216"/>
              <a:chExt cx="4592266" cy="794732"/>
            </a:xfrm>
          </p:grpSpPr>
          <p:pic>
            <p:nvPicPr>
              <p:cNvPr id="18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447216"/>
                <a:ext cx="4572000" cy="2327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9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0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1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8" name="19 Grupo"/>
            <p:cNvGrpSpPr/>
            <p:nvPr/>
          </p:nvGrpSpPr>
          <p:grpSpPr>
            <a:xfrm rot="10800000">
              <a:off x="-31535" y="-1257"/>
              <a:ext cx="4658547" cy="347670"/>
              <a:chOff x="3857620" y="-1357326"/>
              <a:chExt cx="4592266" cy="704842"/>
            </a:xfrm>
          </p:grpSpPr>
          <p:pic>
            <p:nvPicPr>
              <p:cNvPr id="14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5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6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7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9" name="19 Grupo"/>
            <p:cNvGrpSpPr/>
            <p:nvPr/>
          </p:nvGrpSpPr>
          <p:grpSpPr>
            <a:xfrm rot="10800000">
              <a:off x="-24278" y="4804690"/>
              <a:ext cx="4739153" cy="349199"/>
              <a:chOff x="3857620" y="-1357326"/>
              <a:chExt cx="4592266" cy="704842"/>
            </a:xfrm>
          </p:grpSpPr>
          <p:pic>
            <p:nvPicPr>
              <p:cNvPr id="10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1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2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3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29" name="28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108 -4.36863E-6 L -0.04409 -4.36863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85916" y="0"/>
            <a:ext cx="1043626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Oval 3"/>
          <p:cNvSpPr/>
          <p:nvPr/>
        </p:nvSpPr>
        <p:spPr>
          <a:xfrm>
            <a:off x="1428728" y="1785932"/>
            <a:ext cx="1600199" cy="1600199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1"/>
              <a:tileRect/>
            </a:gradFill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Oval 5"/>
          <p:cNvSpPr/>
          <p:nvPr/>
        </p:nvSpPr>
        <p:spPr>
          <a:xfrm>
            <a:off x="6072198" y="2214560"/>
            <a:ext cx="1143000" cy="1143000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571604" y="2000246"/>
            <a:ext cx="1329210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Fin</a:t>
            </a:r>
            <a:endParaRPr lang="es-A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1" name="30 Imagen" descr="nem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2357436"/>
            <a:ext cx="795085" cy="581024"/>
          </a:xfrm>
          <a:prstGeom prst="rect">
            <a:avLst/>
          </a:prstGeom>
        </p:spPr>
      </p:pic>
      <p:sp>
        <p:nvSpPr>
          <p:cNvPr id="32" name="31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grpSp>
        <p:nvGrpSpPr>
          <p:cNvPr id="33" name="32 Grupo"/>
          <p:cNvGrpSpPr/>
          <p:nvPr/>
        </p:nvGrpSpPr>
        <p:grpSpPr>
          <a:xfrm>
            <a:off x="-31535" y="0"/>
            <a:ext cx="9175535" cy="5189295"/>
            <a:chOff x="-31535" y="-1263"/>
            <a:chExt cx="9175535" cy="5189295"/>
          </a:xfrm>
        </p:grpSpPr>
        <p:pic>
          <p:nvPicPr>
            <p:cNvPr id="34" name="Picture 2"/>
            <p:cNvPicPr>
              <a:picLocks noChangeArrowheads="1"/>
            </p:cNvPicPr>
            <p:nvPr/>
          </p:nvPicPr>
          <p:blipFill>
            <a:blip r:embed="rId4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 rot="16200000">
              <a:off x="4572000" y="285734"/>
              <a:ext cx="4572000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5" name="Picture 2"/>
            <p:cNvPicPr>
              <a:picLocks noChangeArrowheads="1"/>
            </p:cNvPicPr>
            <p:nvPr/>
          </p:nvPicPr>
          <p:blipFill>
            <a:blip r:embed="rId4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>
              <a:off x="-23751" y="340921"/>
              <a:ext cx="4599492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36" name="19 Grupo"/>
            <p:cNvGrpSpPr/>
            <p:nvPr/>
          </p:nvGrpSpPr>
          <p:grpSpPr>
            <a:xfrm rot="10800000">
              <a:off x="4551734" y="12"/>
              <a:ext cx="4592266" cy="347670"/>
              <a:chOff x="3857620" y="-1357326"/>
              <a:chExt cx="4592266" cy="704842"/>
            </a:xfrm>
          </p:grpSpPr>
          <p:pic>
            <p:nvPicPr>
              <p:cNvPr id="52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3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4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5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37" name="19 Grupo"/>
            <p:cNvGrpSpPr/>
            <p:nvPr/>
          </p:nvGrpSpPr>
          <p:grpSpPr>
            <a:xfrm rot="10800000">
              <a:off x="4551734" y="4794291"/>
              <a:ext cx="4592266" cy="393733"/>
              <a:chOff x="3857620" y="-1447216"/>
              <a:chExt cx="4592266" cy="794732"/>
            </a:xfrm>
          </p:grpSpPr>
          <p:pic>
            <p:nvPicPr>
              <p:cNvPr id="48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447216"/>
                <a:ext cx="4572000" cy="2327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9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0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1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38" name="19 Grupo"/>
            <p:cNvGrpSpPr/>
            <p:nvPr/>
          </p:nvGrpSpPr>
          <p:grpSpPr>
            <a:xfrm rot="10800000">
              <a:off x="-31535" y="-1255"/>
              <a:ext cx="4658547" cy="347670"/>
              <a:chOff x="3857620" y="-1357326"/>
              <a:chExt cx="4592266" cy="704842"/>
            </a:xfrm>
          </p:grpSpPr>
          <p:pic>
            <p:nvPicPr>
              <p:cNvPr id="44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5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6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7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39" name="19 Grupo"/>
            <p:cNvGrpSpPr/>
            <p:nvPr/>
          </p:nvGrpSpPr>
          <p:grpSpPr>
            <a:xfrm rot="10800000">
              <a:off x="-24278" y="4804690"/>
              <a:ext cx="4739153" cy="349199"/>
              <a:chOff x="3857620" y="-1357326"/>
              <a:chExt cx="4592266" cy="704842"/>
            </a:xfrm>
          </p:grpSpPr>
          <p:pic>
            <p:nvPicPr>
              <p:cNvPr id="40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1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2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3" name="Picture 2"/>
              <p:cNvPicPr>
                <a:picLocks noChangeArrowheads="1"/>
              </p:cNvPicPr>
              <p:nvPr/>
            </p:nvPicPr>
            <p:blipFill>
              <a:blip r:embed="rId4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56" name="55 CuadroTexto"/>
          <p:cNvSpPr txBox="1"/>
          <p:nvPr/>
        </p:nvSpPr>
        <p:spPr>
          <a:xfrm rot="18898341">
            <a:off x="8203242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03 -0.00031 L 0.19497 -0.0003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3125 0.93125 C 0.67274 0.76968 0.61458 0.60833 0.54583 0.48449 C 0.47708 0.36019 0.43559 0.27245 0.3184 0.18657 C 0.20156 0.10093 -0.03664 0.05532 -0.15573 -0.03056 C -0.27466 -0.11644 -0.33542 -0.22245 -0.39584 -0.32778 " pathEditMode="relative" rAng="0" ptsTypes="aaaaA">
                                      <p:cBhvr>
                                        <p:cTn id="10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4" y="-63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12" dur="1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3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0.70625 0.62018 C 0.61216 0.54335 0.28403 0.30916 0.14184 0.16106 C -0.00017 0.01358 -0.05937 -0.15026 -0.14566 -0.2672 C -0.23212 -0.38414 -0.31823 -0.44431 -0.37621 -0.5415 " pathEditMode="relative" rAng="0" ptsTypes="aaaa">
                                      <p:cBhvr>
                                        <p:cTn id="21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1" y="-581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" presetClass="emph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Scale>
                                      <p:cBhvr>
                                        <p:cTn id="23" dur="1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2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05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Oval 3"/>
          <p:cNvSpPr/>
          <p:nvPr/>
        </p:nvSpPr>
        <p:spPr>
          <a:xfrm>
            <a:off x="857224" y="1142990"/>
            <a:ext cx="2653033" cy="2521827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1"/>
              <a:tileRect/>
            </a:gradFill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Oval 5"/>
          <p:cNvSpPr/>
          <p:nvPr/>
        </p:nvSpPr>
        <p:spPr>
          <a:xfrm>
            <a:off x="5643570" y="1000114"/>
            <a:ext cx="1928834" cy="1928834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000101" y="2143122"/>
            <a:ext cx="2349682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Música: </a:t>
            </a:r>
            <a:r>
              <a:rPr lang="es-AR" sz="1600" dirty="0" smtClean="0">
                <a:solidFill>
                  <a:schemeClr val="bg2"/>
                </a:solidFill>
              </a:rPr>
              <a:t>Thomas </a:t>
            </a:r>
            <a:r>
              <a:rPr lang="es-AR" sz="1600" dirty="0" err="1" smtClean="0">
                <a:solidFill>
                  <a:schemeClr val="bg2"/>
                </a:solidFill>
              </a:rPr>
              <a:t>Newman</a:t>
            </a:r>
            <a:endParaRPr lang="es-AR" sz="1600" b="1" dirty="0">
              <a:ln w="11430"/>
              <a:solidFill>
                <a:schemeClr val="bg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2" name="31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1094526" y="2499625"/>
            <a:ext cx="2159437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Canta: </a:t>
            </a:r>
            <a:r>
              <a:rPr lang="es-AR" sz="1600" dirty="0" err="1" smtClean="0">
                <a:solidFill>
                  <a:schemeClr val="bg2"/>
                </a:solidFill>
              </a:rPr>
              <a:t>Robbie</a:t>
            </a:r>
            <a:r>
              <a:rPr lang="es-AR" sz="1600" dirty="0" smtClean="0">
                <a:solidFill>
                  <a:schemeClr val="bg2"/>
                </a:solidFill>
              </a:rPr>
              <a:t> Williams</a:t>
            </a:r>
            <a:r>
              <a:rPr lang="es-AR" sz="1600" b="1" dirty="0" smtClean="0">
                <a:ln w="11430"/>
                <a:solidFill>
                  <a:schemeClr val="bg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es-AR" sz="1600" b="1" dirty="0">
              <a:ln w="11430"/>
              <a:solidFill>
                <a:schemeClr val="bg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5807703" y="1350343"/>
            <a:ext cx="1714512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Imágenes: </a:t>
            </a:r>
          </a:p>
        </p:txBody>
      </p:sp>
      <p:sp>
        <p:nvSpPr>
          <p:cNvPr id="36" name="35 CuadroTexto"/>
          <p:cNvSpPr txBox="1"/>
          <p:nvPr/>
        </p:nvSpPr>
        <p:spPr>
          <a:xfrm>
            <a:off x="1500166" y="1500180"/>
            <a:ext cx="1329467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Tema musical</a:t>
            </a:r>
          </a:p>
        </p:txBody>
      </p:sp>
      <p:sp>
        <p:nvSpPr>
          <p:cNvPr id="38" name="37 CuadroTexto"/>
          <p:cNvSpPr txBox="1"/>
          <p:nvPr/>
        </p:nvSpPr>
        <p:spPr>
          <a:xfrm>
            <a:off x="1285852" y="1857370"/>
            <a:ext cx="1762727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AR" sz="1600" b="1" dirty="0" smtClean="0">
                <a:ln w="50800"/>
                <a:solidFill>
                  <a:schemeClr val="bg2"/>
                </a:solidFill>
              </a:rPr>
              <a:t>“ </a:t>
            </a:r>
            <a:r>
              <a:rPr lang="es-AR" sz="1600" b="1" dirty="0" err="1" smtClean="0">
                <a:ln w="50800"/>
                <a:solidFill>
                  <a:schemeClr val="bg2"/>
                </a:solidFill>
              </a:rPr>
              <a:t>Beyond</a:t>
            </a:r>
            <a:r>
              <a:rPr lang="es-AR" sz="1600" b="1" dirty="0" smtClean="0">
                <a:ln w="50800"/>
                <a:solidFill>
                  <a:schemeClr val="bg2"/>
                </a:solidFill>
              </a:rPr>
              <a:t> </a:t>
            </a:r>
            <a:r>
              <a:rPr lang="es-AR" sz="1600" b="1" dirty="0" err="1" smtClean="0">
                <a:ln w="50800"/>
                <a:solidFill>
                  <a:schemeClr val="bg2"/>
                </a:solidFill>
              </a:rPr>
              <a:t>the</a:t>
            </a:r>
            <a:r>
              <a:rPr lang="es-AR" sz="1600" b="1" dirty="0" smtClean="0">
                <a:ln w="50800"/>
                <a:solidFill>
                  <a:schemeClr val="bg2"/>
                </a:solidFill>
              </a:rPr>
              <a:t> sea “</a:t>
            </a:r>
            <a:endParaRPr lang="es-AR" sz="1600" b="1" dirty="0">
              <a:ln w="50800"/>
              <a:solidFill>
                <a:schemeClr val="bg2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5780114" y="1652028"/>
            <a:ext cx="171451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AR" sz="1600" b="1" dirty="0" smtClean="0">
                <a:ln w="50800"/>
                <a:solidFill>
                  <a:schemeClr val="bg2"/>
                </a:solidFill>
              </a:rPr>
              <a:t>Internet y del film “Buscando a </a:t>
            </a:r>
            <a:r>
              <a:rPr lang="es-AR" sz="1600" b="1" dirty="0" err="1" smtClean="0">
                <a:ln w="50800"/>
                <a:solidFill>
                  <a:schemeClr val="bg2"/>
                </a:solidFill>
              </a:rPr>
              <a:t>Nemo</a:t>
            </a:r>
            <a:r>
              <a:rPr lang="es-AR" sz="1600" b="1" dirty="0" smtClean="0">
                <a:ln w="50800"/>
                <a:solidFill>
                  <a:schemeClr val="bg2"/>
                </a:solidFill>
              </a:rPr>
              <a:t>”</a:t>
            </a:r>
            <a:endParaRPr lang="es-AR" sz="1600" b="1" dirty="0">
              <a:ln w="50800"/>
              <a:solidFill>
                <a:schemeClr val="bg2"/>
              </a:solidFill>
            </a:endParaRPr>
          </a:p>
        </p:txBody>
      </p:sp>
      <p:grpSp>
        <p:nvGrpSpPr>
          <p:cNvPr id="2" name="32 Grupo"/>
          <p:cNvGrpSpPr/>
          <p:nvPr/>
        </p:nvGrpSpPr>
        <p:grpSpPr>
          <a:xfrm>
            <a:off x="-31535" y="0"/>
            <a:ext cx="9175535" cy="5189295"/>
            <a:chOff x="-31535" y="-1263"/>
            <a:chExt cx="9175535" cy="5189295"/>
          </a:xfrm>
        </p:grpSpPr>
        <p:pic>
          <p:nvPicPr>
            <p:cNvPr id="34" name="Picture 2"/>
            <p:cNvPicPr>
              <a:picLocks noChangeArrowheads="1"/>
            </p:cNvPicPr>
            <p:nvPr/>
          </p:nvPicPr>
          <p:blipFill>
            <a:blip r:embed="rId3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 rot="16200000">
              <a:off x="4572000" y="285734"/>
              <a:ext cx="4572000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5" name="Picture 2"/>
            <p:cNvPicPr>
              <a:picLocks noChangeArrowheads="1"/>
            </p:cNvPicPr>
            <p:nvPr/>
          </p:nvPicPr>
          <p:blipFill>
            <a:blip r:embed="rId3">
              <a:clrChange>
                <a:clrFrom>
                  <a:srgbClr val="F8BF24"/>
                </a:clrFrom>
                <a:clrTo>
                  <a:srgbClr val="F8BF24">
                    <a:alpha val="0"/>
                  </a:srgbClr>
                </a:clrTo>
              </a:clrChange>
            </a:blip>
            <a:srcRect l="415" t="700" r="926" b="873"/>
            <a:stretch>
              <a:fillRect/>
            </a:stretch>
          </p:blipFill>
          <p:spPr bwMode="auto">
            <a:xfrm>
              <a:off x="-23751" y="340921"/>
              <a:ext cx="4599492" cy="457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3" name="19 Grupo"/>
            <p:cNvGrpSpPr/>
            <p:nvPr/>
          </p:nvGrpSpPr>
          <p:grpSpPr>
            <a:xfrm rot="10800000">
              <a:off x="4551734" y="12"/>
              <a:ext cx="4592266" cy="347670"/>
              <a:chOff x="3857620" y="-1357326"/>
              <a:chExt cx="4592266" cy="704842"/>
            </a:xfrm>
          </p:grpSpPr>
          <p:pic>
            <p:nvPicPr>
              <p:cNvPr id="52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3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4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5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5" name="19 Grupo"/>
            <p:cNvGrpSpPr/>
            <p:nvPr/>
          </p:nvGrpSpPr>
          <p:grpSpPr>
            <a:xfrm rot="10800000">
              <a:off x="4551734" y="4794291"/>
              <a:ext cx="4592266" cy="393733"/>
              <a:chOff x="3857620" y="-1447216"/>
              <a:chExt cx="4592266" cy="794732"/>
            </a:xfrm>
          </p:grpSpPr>
          <p:pic>
            <p:nvPicPr>
              <p:cNvPr id="48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447216"/>
                <a:ext cx="4572000" cy="2327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9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0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51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6" name="19 Grupo"/>
            <p:cNvGrpSpPr/>
            <p:nvPr/>
          </p:nvGrpSpPr>
          <p:grpSpPr>
            <a:xfrm rot="10800000">
              <a:off x="-31535" y="-1255"/>
              <a:ext cx="4658547" cy="347670"/>
              <a:chOff x="3857620" y="-1357326"/>
              <a:chExt cx="4592266" cy="704842"/>
            </a:xfrm>
          </p:grpSpPr>
          <p:pic>
            <p:nvPicPr>
              <p:cNvPr id="44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5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6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7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7" name="19 Grupo"/>
            <p:cNvGrpSpPr/>
            <p:nvPr/>
          </p:nvGrpSpPr>
          <p:grpSpPr>
            <a:xfrm rot="10800000">
              <a:off x="-24278" y="4804690"/>
              <a:ext cx="4739153" cy="349199"/>
              <a:chOff x="3857620" y="-1357326"/>
              <a:chExt cx="4592266" cy="704842"/>
            </a:xfrm>
          </p:grpSpPr>
          <p:pic>
            <p:nvPicPr>
              <p:cNvPr id="40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>
                <a:off x="3857620" y="-1357326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1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415" t="700" r="926" b="96224"/>
              <a:stretch>
                <a:fillRect/>
              </a:stretch>
            </p:blipFill>
            <p:spPr bwMode="auto">
              <a:xfrm rot="10800000">
                <a:off x="3857620" y="-1214464"/>
                <a:ext cx="4572000" cy="14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2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16200000">
                <a:off x="6082315" y="-3296283"/>
                <a:ext cx="142876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3" name="Picture 2"/>
              <p:cNvPicPr>
                <a:picLocks noChangeArrowheads="1"/>
              </p:cNvPicPr>
              <p:nvPr/>
            </p:nvPicPr>
            <p:blipFill>
              <a:blip r:embed="rId3">
                <a:clrChange>
                  <a:clrFrom>
                    <a:srgbClr val="F8BF24"/>
                  </a:clrFrom>
                  <a:clrTo>
                    <a:srgbClr val="F8BF24">
                      <a:alpha val="0"/>
                    </a:srgbClr>
                  </a:clrTo>
                </a:clrChange>
              </a:blip>
              <a:srcRect l="95991" t="700" r="926" b="873"/>
              <a:stretch>
                <a:fillRect/>
              </a:stretch>
            </p:blipFill>
            <p:spPr bwMode="auto">
              <a:xfrm rot="5400000">
                <a:off x="6015639" y="-3086731"/>
                <a:ext cx="276228" cy="45922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56" name="55 CuadroTexto"/>
          <p:cNvSpPr txBox="1"/>
          <p:nvPr/>
        </p:nvSpPr>
        <p:spPr>
          <a:xfrm rot="18898341">
            <a:off x="8203243" y="4492529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1493 0.93424 C 0.65642 0.77277 0.59826 0.6113 0.52951 0.48719 C 0.46076 0.36277 0.41927 0.27509 0.30208 0.18926 C 0.18524 0.10343 -0.05295 0.05773 -0.17205 -0.02809 C -0.29097 -0.11392 -0.35156 -0.22013 -0.41215 -0.32541 " pathEditMode="relative" rAng="0" ptsTypes="aaaaA">
                                      <p:cBhvr>
                                        <p:cTn id="8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4" y="-63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10" dur="1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3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0.70625 0.62018 C 0.61216 0.54335 0.28403 0.30916 0.14184 0.16106 C -0.00017 0.01358 -0.05937 -0.15026 -0.14566 -0.2672 C -0.23212 -0.38414 -0.31823 -0.44431 -0.37621 -0.5415 " pathEditMode="relative" rAng="0" ptsTypes="aaaa">
                                      <p:cBhvr>
                                        <p:cTn id="25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1" y="-58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6" presetClass="emph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Scale>
                                      <p:cBhvr>
                                        <p:cTn id="27" dur="1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/>
      <p:bldP spid="33" grpId="0"/>
      <p:bldP spid="37" grpId="0"/>
      <p:bldP spid="36" grpId="0"/>
      <p:bldP spid="38" grpId="0"/>
      <p:bldP spid="3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457200"/>
            <a:ext cx="304800" cy="2286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AR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417195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371475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45720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2571750"/>
          <a:ext cx="7086600" cy="82296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4114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169319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20530331">
            <a:off x="5334000" y="1143001"/>
            <a:ext cx="3581400" cy="1173956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409</Words>
  <Application>Microsoft Office PowerPoint</Application>
  <PresentationFormat>Presentación en pantalla (16:9)</PresentationFormat>
  <Paragraphs>89</Paragraphs>
  <Slides>29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6" baseType="lpstr">
      <vt:lpstr>Arial</vt:lpstr>
      <vt:lpstr>Arial Rounded MT Bold</vt:lpstr>
      <vt:lpstr>Calibri</vt:lpstr>
      <vt:lpstr>Edwardian Script ITC</vt:lpstr>
      <vt:lpstr>Berlin Sans FB Demi</vt:lpstr>
      <vt:lpstr>Tema de Office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153</cp:revision>
  <dcterms:created xsi:type="dcterms:W3CDTF">2014-07-01T13:07:26Z</dcterms:created>
  <dcterms:modified xsi:type="dcterms:W3CDTF">2014-07-05T18:56:41Z</dcterms:modified>
</cp:coreProperties>
</file>