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19"/>
  </p:notesMasterIdLst>
  <p:sldIdLst>
    <p:sldId id="316" r:id="rId3"/>
    <p:sldId id="367" r:id="rId4"/>
    <p:sldId id="359" r:id="rId5"/>
    <p:sldId id="376" r:id="rId6"/>
    <p:sldId id="377" r:id="rId7"/>
    <p:sldId id="365" r:id="rId8"/>
    <p:sldId id="363" r:id="rId9"/>
    <p:sldId id="370" r:id="rId10"/>
    <p:sldId id="381" r:id="rId11"/>
    <p:sldId id="375" r:id="rId12"/>
    <p:sldId id="373" r:id="rId13"/>
    <p:sldId id="368" r:id="rId14"/>
    <p:sldId id="379" r:id="rId15"/>
    <p:sldId id="369" r:id="rId16"/>
    <p:sldId id="338" r:id="rId17"/>
    <p:sldId id="382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oTVy8tOaXlV7IP8Cecgaw" hashData="8A3nm0Ku+R/cc3Un16dx2QJa6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9329"/>
    <a:srgbClr val="2AF25E"/>
    <a:srgbClr val="FDDB49"/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9819" autoAdjust="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A1CEF-B4FC-42DD-ACF4-0ED991C6E97E}" type="datetimeFigureOut">
              <a:rPr lang="es-ES" smtClean="0"/>
              <a:pPr/>
              <a:t>07/02/2014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F47D27-A698-4EFA-B5DC-67D2CBD89E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F47D27-A698-4EFA-B5DC-67D2CBD89E19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963D6-E50A-4094-B522-F915786F353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7D2DB-09B6-4FCC-B6C0-A7025818F2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7B31A-9EF1-4A7A-A802-2F1A223DFB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979DC-BC16-4A04-B525-13D554B9EF9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FA0E5-5405-430C-822D-7FDFEA90C21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00585-AA95-40D5-9D79-42D389CE91A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0DCCB-6D8B-4B5F-A45C-2A08DB6B198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9BF819-D72B-431D-AF62-5D3B29396C3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2ABB7-BC33-4053-99EE-EAE4C075FE6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D48BF-B0A7-4604-BA06-A651FCAFD7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7DCFAC-2B19-4683-8C34-27413AAD492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CB39FE-E63B-49FF-B047-29688D64A3E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25B0270-3193-41DE-B4ED-B874A5C1A01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4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9BDEFE-B230-4C57-9462-1607346D76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hada-del-bosqu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0690" cy="6833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Dell\Escritorio\hada-magi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214810" y="285728"/>
            <a:ext cx="4572000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EL HADA </a:t>
            </a:r>
          </a:p>
          <a:p>
            <a:pPr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 LAS </a:t>
            </a:r>
          </a:p>
          <a:p>
            <a:pPr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ALMOHADAS</a:t>
            </a: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528638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2058" name="16 CuadroTexto"/>
          <p:cNvSpPr txBox="1">
            <a:spLocks noChangeArrowheads="1"/>
          </p:cNvSpPr>
          <p:nvPr/>
        </p:nvSpPr>
        <p:spPr bwMode="auto">
          <a:xfrm>
            <a:off x="428625" y="6072206"/>
            <a:ext cx="1714483" cy="307759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400" b="1" i="1" dirty="0" smtClean="0"/>
              <a:t>PEQUEÑA </a:t>
            </a:r>
            <a:r>
              <a:rPr lang="es-ES" sz="1400" b="1" i="1" dirty="0" smtClean="0"/>
              <a:t> FLOR</a:t>
            </a:r>
            <a:endParaRPr lang="es-ES" sz="1400" b="1" i="1" dirty="0"/>
          </a:p>
        </p:txBody>
      </p:sp>
    </p:spTree>
  </p:cSld>
  <p:clrMapOvr>
    <a:masterClrMapping/>
  </p:clrMapOvr>
  <p:transition spd="slow" advTm="14000">
    <p:diamond/>
    <p:sndAc>
      <p:stSnd loop="1">
        <p:snd r:embed="rId2" name="PEQUEÑA FL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mundo-had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214438" y="1428750"/>
            <a:ext cx="6769100" cy="3937000"/>
          </a:xfrm>
          <a:prstGeom prst="rect">
            <a:avLst/>
          </a:prstGeom>
          <a:solidFill>
            <a:srgbClr val="FFFF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 l="19443" t="11000" r="11694"/>
          <a:stretch>
            <a:fillRect/>
          </a:stretch>
        </p:blipFill>
        <p:spPr bwMode="auto">
          <a:xfrm>
            <a:off x="0" y="-39758"/>
            <a:ext cx="9144000" cy="6897758"/>
          </a:xfrm>
          <a:prstGeom prst="rect">
            <a:avLst/>
          </a:prstGeom>
          <a:noFill/>
        </p:spPr>
      </p:pic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785786" y="5288340"/>
            <a:ext cx="757239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rgbClr val="FFFF00"/>
                </a:solidFill>
              </a:rPr>
              <a:t>Hace </a:t>
            </a:r>
            <a:r>
              <a:rPr lang="es-ES" sz="2800" b="1" i="1" dirty="0">
                <a:solidFill>
                  <a:srgbClr val="FFFF00"/>
                </a:solidFill>
              </a:rPr>
              <a:t>mucho tiempo, miles de niños en el mundo no sabían distinguir qué estaba bien o </a:t>
            </a:r>
            <a:r>
              <a:rPr lang="es-ES" sz="2800" b="1" i="1" dirty="0" smtClean="0">
                <a:solidFill>
                  <a:srgbClr val="FFFF00"/>
                </a:solidFill>
              </a:rPr>
              <a:t>mal</a:t>
            </a:r>
            <a:endParaRPr lang="es-ES" sz="2800" b="1" i="1" dirty="0">
              <a:solidFill>
                <a:srgbClr val="FFFF00"/>
              </a:solidFill>
            </a:endParaRPr>
          </a:p>
        </p:txBody>
      </p:sp>
      <p:sp>
        <p:nvSpPr>
          <p:cNvPr id="4" name="Soleil 1"/>
          <p:cNvSpPr/>
          <p:nvPr/>
        </p:nvSpPr>
        <p:spPr>
          <a:xfrm>
            <a:off x="714348" y="857232"/>
            <a:ext cx="7643866" cy="5143536"/>
          </a:xfrm>
          <a:prstGeom prst="sun">
            <a:avLst/>
          </a:prstGeom>
          <a:solidFill>
            <a:srgbClr val="FF33CC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33CC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morder%20y%20pegar%20en%20el%20jardin%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34" y="357166"/>
            <a:ext cx="5429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</a:rPr>
              <a:t>Eran capaces de pegar a su hermano pensando que aquello estaba bien hecho, 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  <p:sp>
        <p:nvSpPr>
          <p:cNvPr id="4" name="Rectangle 1"/>
          <p:cNvSpPr/>
          <p:nvPr/>
        </p:nvSpPr>
        <p:spPr>
          <a:xfrm>
            <a:off x="1169988" y="1497013"/>
            <a:ext cx="6769100" cy="3937000"/>
          </a:xfrm>
          <a:prstGeom prst="rect">
            <a:avLst/>
          </a:prstGeom>
          <a:solidFill>
            <a:srgbClr val="2AF25E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i="1" dirty="0">
              <a:solidFill>
                <a:srgbClr val="FFFF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85720" y="285728"/>
            <a:ext cx="8501122" cy="6357457"/>
          </a:xfrm>
          <a:prstGeom prst="frame">
            <a:avLst/>
          </a:prstGeom>
          <a:solidFill>
            <a:srgbClr val="2AF25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pegar-educacionnino-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1021563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857620" y="285728"/>
            <a:ext cx="52863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</a:rPr>
              <a:t>o de estar arrepentidísimos por haber estado ayudando a mamá o haber recogido la habitación. 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  <p:sp>
        <p:nvSpPr>
          <p:cNvPr id="4" name="Rectangle 1"/>
          <p:cNvSpPr/>
          <p:nvPr/>
        </p:nvSpPr>
        <p:spPr>
          <a:xfrm>
            <a:off x="1214414" y="1571612"/>
            <a:ext cx="6572296" cy="3937000"/>
          </a:xfrm>
          <a:prstGeom prst="rect">
            <a:avLst/>
          </a:prstGeom>
          <a:solidFill>
            <a:srgbClr val="F39329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i="1" dirty="0">
              <a:solidFill>
                <a:srgbClr val="FFFF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85720" y="285728"/>
            <a:ext cx="8501122" cy="6357457"/>
          </a:xfrm>
          <a:prstGeom prst="frame">
            <a:avLst/>
          </a:prstGeom>
          <a:solidFill>
            <a:srgbClr val="F393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hada-magi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8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596" y="57148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</a:rPr>
              <a:t>Las hadas se pasaban todo el día explicando qué estaba bien o mal, y resultaba un trabajo tremendamente cansado y aburrido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  <p:sp>
        <p:nvSpPr>
          <p:cNvPr id="4" name="Rectangle 1"/>
          <p:cNvSpPr/>
          <p:nvPr/>
        </p:nvSpPr>
        <p:spPr>
          <a:xfrm>
            <a:off x="1214414" y="1571612"/>
            <a:ext cx="6572296" cy="3937000"/>
          </a:xfrm>
          <a:prstGeom prst="rect">
            <a:avLst/>
          </a:prstGeom>
          <a:solidFill>
            <a:srgbClr val="F39329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i="1" dirty="0">
              <a:solidFill>
                <a:srgbClr val="FFFF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85720" y="285728"/>
            <a:ext cx="8501122" cy="6357457"/>
          </a:xfrm>
          <a:prstGeom prst="frame">
            <a:avLst/>
          </a:prstGeom>
          <a:solidFill>
            <a:srgbClr val="F393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hada-brill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85720" y="4572008"/>
            <a:ext cx="60722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Chispa, una hadita divertida, pensó que alguna forma mejor tendría que haber de enseñar aquellas cosas, y se le ocurrió inventar una almohada parlanchina para Alicia, su niña favorita</a:t>
            </a:r>
            <a:r>
              <a:rPr lang="es-ES" sz="2400" b="1" i="1" dirty="0" smtClean="0">
                <a:solidFill>
                  <a:srgbClr val="FFFF00"/>
                </a:solidFill>
              </a:rPr>
              <a:t>.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357158" y="214290"/>
            <a:ext cx="8501122" cy="6357457"/>
          </a:xfrm>
          <a:prstGeom prst="frame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Plaque 1"/>
          <p:cNvSpPr/>
          <p:nvPr/>
        </p:nvSpPr>
        <p:spPr>
          <a:xfrm>
            <a:off x="1571604" y="1500174"/>
            <a:ext cx="6143668" cy="3937000"/>
          </a:xfrm>
          <a:prstGeom prst="bevel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slow" advTm="1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4159248-linda-nina-con-una-almohada-en-la-cabeza-y-saltar-en-la-ca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64" y="0"/>
            <a:ext cx="51435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596" y="4214818"/>
            <a:ext cx="42148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FF00"/>
                </a:solidFill>
              </a:rPr>
              <a:t>Al acostarse, la almohada preguntaba a la niña:</a:t>
            </a:r>
            <a:br>
              <a:rPr lang="es-ES" sz="2800" b="1" i="1" dirty="0" smtClean="0">
                <a:solidFill>
                  <a:srgbClr val="FFFF00"/>
                </a:solidFill>
              </a:rPr>
            </a:br>
            <a:r>
              <a:rPr lang="es-ES" sz="2800" b="1" i="1" dirty="0" smtClean="0">
                <a:solidFill>
                  <a:srgbClr val="FFFF00"/>
                </a:solidFill>
              </a:rPr>
              <a:t>- Dime, niña ¿qué cosas has hecho hoy?</a:t>
            </a:r>
            <a:endParaRPr lang="es-ES" sz="2800" b="1" i="1" dirty="0">
              <a:solidFill>
                <a:srgbClr val="FFFF00"/>
              </a:solidFill>
            </a:endParaRPr>
          </a:p>
        </p:txBody>
      </p:sp>
      <p:pic>
        <p:nvPicPr>
          <p:cNvPr id="4" name="Picture 2" descr="C:\Documents and Settings\Dell\Escritorio\hadas_goticas_dibujos_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28"/>
            <a:ext cx="2714644" cy="3617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/>
          <p:nvPr/>
        </p:nvSpPr>
        <p:spPr>
          <a:xfrm>
            <a:off x="1214414" y="1571612"/>
            <a:ext cx="6572296" cy="3937000"/>
          </a:xfrm>
          <a:prstGeom prst="rect">
            <a:avLst/>
          </a:prstGeom>
          <a:solidFill>
            <a:srgbClr val="F39329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i="1" dirty="0">
              <a:solidFill>
                <a:srgbClr val="FFFF00"/>
              </a:solidFill>
            </a:endParaRPr>
          </a:p>
        </p:txBody>
      </p:sp>
      <p:sp>
        <p:nvSpPr>
          <p:cNvPr id="6" name="4 Rectángulo"/>
          <p:cNvSpPr/>
          <p:nvPr/>
        </p:nvSpPr>
        <p:spPr>
          <a:xfrm>
            <a:off x="285720" y="285728"/>
            <a:ext cx="8501122" cy="6357457"/>
          </a:xfrm>
          <a:prstGeom prst="frame">
            <a:avLst/>
          </a:prstGeom>
          <a:solidFill>
            <a:srgbClr val="F393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Dell\Escritorio\1530-N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1366" y="1018422"/>
            <a:ext cx="7782634" cy="5839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285728"/>
            <a:ext cx="31270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Y según Alicia le contaba cosas malas, comenzaba a hacer ruiditos molestos, y le salían bultos redondos e incómodos, de forma que la niña apenas podía dormir. </a:t>
            </a:r>
            <a:endParaRPr lang="es-ES" sz="2400" b="1" i="1" dirty="0"/>
          </a:p>
        </p:txBody>
      </p:sp>
      <p:sp>
        <p:nvSpPr>
          <p:cNvPr id="7" name="4 Rectángulo"/>
          <p:cNvSpPr/>
          <p:nvPr/>
        </p:nvSpPr>
        <p:spPr>
          <a:xfrm>
            <a:off x="285720" y="285728"/>
            <a:ext cx="8501122" cy="6357457"/>
          </a:xfrm>
          <a:prstGeom prst="frame">
            <a:avLst/>
          </a:prstGeom>
          <a:solidFill>
            <a:srgbClr val="2AF25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1169988" y="1497013"/>
            <a:ext cx="6769100" cy="3937000"/>
          </a:xfrm>
          <a:prstGeom prst="rect">
            <a:avLst/>
          </a:prstGeom>
          <a:solidFill>
            <a:srgbClr val="2AF25E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Documents and Settings\Dell\Escritorio\NIA-DU~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0"/>
            <a:ext cx="96440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286248" y="428604"/>
            <a:ext cx="43576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i="1" dirty="0" smtClean="0"/>
              <a:t>Pero si contaba cosas buenas, la almohada parlanchina ronroneaba, le daba las buenas noches, y terminaba tocando una dulce y suave música hasta el día siguiente.</a:t>
            </a:r>
            <a:endParaRPr lang="es-ES" sz="2400" b="1" i="1" dirty="0"/>
          </a:p>
        </p:txBody>
      </p:sp>
      <p:sp>
        <p:nvSpPr>
          <p:cNvPr id="7" name="4 Rectángulo"/>
          <p:cNvSpPr/>
          <p:nvPr/>
        </p:nvSpPr>
        <p:spPr>
          <a:xfrm>
            <a:off x="285720" y="285728"/>
            <a:ext cx="8501122" cy="6357457"/>
          </a:xfrm>
          <a:prstGeom prst="frame">
            <a:avLst/>
          </a:prstGeom>
          <a:solidFill>
            <a:srgbClr val="2AF25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1169988" y="1497013"/>
            <a:ext cx="6769100" cy="3937000"/>
          </a:xfrm>
          <a:prstGeom prst="rect">
            <a:avLst/>
          </a:prstGeom>
          <a:solidFill>
            <a:srgbClr val="2AF25E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HAZ-UN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7579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628" y="2357430"/>
            <a:ext cx="378618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En muy poco tiempo, Alicia aprendió cómo hacer que su almohada tocara música todos los días, y la hadita Chispa decidió utilizar la almohada con otra niñita que le daba mucho trabajo. </a:t>
            </a:r>
            <a:endParaRPr lang="es-ES" sz="2400" b="1" i="1" dirty="0"/>
          </a:p>
        </p:txBody>
      </p:sp>
      <p:sp>
        <p:nvSpPr>
          <p:cNvPr id="4" name="Rectangle 1"/>
          <p:cNvSpPr/>
          <p:nvPr/>
        </p:nvSpPr>
        <p:spPr>
          <a:xfrm>
            <a:off x="1214438" y="1428750"/>
            <a:ext cx="6769100" cy="3937000"/>
          </a:xfrm>
          <a:prstGeom prst="rect">
            <a:avLst/>
          </a:prstGeom>
          <a:solidFill>
            <a:srgbClr val="FFFF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Documents and Settings\Dell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2990244" y="-232993"/>
            <a:ext cx="5920763" cy="6386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596" y="2071678"/>
            <a:ext cx="36433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/>
              <a:t>. Al principio, Alicia tuvo miedo de olvidar qué estaba bien, pero recordó las palabras que oía cada noche, y se dijo a sí misma.</a:t>
            </a:r>
            <a:br>
              <a:rPr lang="es-ES" sz="2800" b="1" i="1" dirty="0" smtClean="0"/>
            </a:br>
            <a:r>
              <a:rPr lang="es-ES" sz="2800" b="1" i="1" dirty="0" smtClean="0"/>
              <a:t>" A ver, Alicia ¿qué has hecho hoy?"</a:t>
            </a:r>
            <a:endParaRPr lang="es-ES" sz="2800" b="1" i="1" dirty="0"/>
          </a:p>
        </p:txBody>
      </p:sp>
      <p:sp>
        <p:nvSpPr>
          <p:cNvPr id="4" name="Rectangle 1"/>
          <p:cNvSpPr/>
          <p:nvPr/>
        </p:nvSpPr>
        <p:spPr>
          <a:xfrm>
            <a:off x="1214438" y="1428750"/>
            <a:ext cx="6769100" cy="3937000"/>
          </a:xfrm>
          <a:prstGeom prst="rect">
            <a:avLst/>
          </a:prstGeom>
          <a:solidFill>
            <a:srgbClr val="FFFF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 l="19443" t="11000" r="11694"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357158" y="5500702"/>
            <a:ext cx="878684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FF00"/>
                </a:solidFill>
              </a:rPr>
              <a:t>Entonces</a:t>
            </a:r>
            <a:r>
              <a:rPr lang="es-ES" sz="2400" b="1" i="1" dirty="0">
                <a:solidFill>
                  <a:srgbClr val="FFFF00"/>
                </a:solidFill>
              </a:rPr>
              <a:t>, descubrió con agrado que ella misma sabía qué cosas había hecho bien o mal, y se dormía estupendamente cuando </a:t>
            </a:r>
            <a:r>
              <a:rPr lang="es-ES" sz="2400" b="1" i="1" dirty="0" smtClean="0">
                <a:solidFill>
                  <a:srgbClr val="FFFF00"/>
                </a:solidFill>
              </a:rPr>
              <a:t>había </a:t>
            </a:r>
            <a:r>
              <a:rPr lang="es-ES" sz="2400" b="1" i="1" dirty="0">
                <a:solidFill>
                  <a:srgbClr val="FFFF00"/>
                </a:solidFill>
              </a:rPr>
              <a:t>sido buena.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4" name="4 Rectángulo"/>
          <p:cNvSpPr/>
          <p:nvPr/>
        </p:nvSpPr>
        <p:spPr>
          <a:xfrm>
            <a:off x="285720" y="285727"/>
            <a:ext cx="8501122" cy="6357457"/>
          </a:xfrm>
          <a:prstGeom prst="frame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Plaque 1"/>
          <p:cNvSpPr/>
          <p:nvPr/>
        </p:nvSpPr>
        <p:spPr>
          <a:xfrm>
            <a:off x="1169988" y="1497013"/>
            <a:ext cx="6769100" cy="3937000"/>
          </a:xfrm>
          <a:prstGeom prst="bevel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slow" advTm="1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5500702"/>
            <a:ext cx="81439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Y como con la almohada, le costaba dormir si había hecho algo mal, y sólo se quedaba tranquila cuando se prometía arreglar todas sus faltas al día siguiente.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285720" y="285727"/>
            <a:ext cx="8501122" cy="6357457"/>
          </a:xfrm>
          <a:prstGeom prst="frame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Plaque 1"/>
          <p:cNvSpPr/>
          <p:nvPr/>
        </p:nvSpPr>
        <p:spPr>
          <a:xfrm>
            <a:off x="1169988" y="1497013"/>
            <a:ext cx="6769100" cy="3937000"/>
          </a:xfrm>
          <a:prstGeom prst="bevel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hada-magi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8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Documents and Settings\Dell\Escritorio\hada-del-bosqu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071934" y="1500174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4403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85720" y="5857892"/>
            <a:ext cx="34292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Fotos de la red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Autor.. Pedro Pablo Sacristán</a:t>
            </a:r>
          </a:p>
        </p:txBody>
      </p:sp>
    </p:spTree>
  </p:cSld>
  <p:clrMapOvr>
    <a:masterClrMapping/>
  </p:clrMapOvr>
  <p:transition spd="slow" advTm="1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HADA DE LAS ALMOHADA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HADA DE LAS ALMOHADAS</Template>
  <TotalTime>11</TotalTime>
  <Words>331</Words>
  <Application>Microsoft Office PowerPoint</Application>
  <PresentationFormat>Presentación en pantalla (4:3)</PresentationFormat>
  <Paragraphs>39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EL HADA DE LAS ALMOHADAS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2014-02-07T14:55:26Z</dcterms:created>
  <dcterms:modified xsi:type="dcterms:W3CDTF">2014-02-07T15:06:59Z</dcterms:modified>
</cp:coreProperties>
</file>