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notesMasterIdLst>
    <p:notesMasterId r:id="rId28"/>
  </p:notesMasterIdLst>
  <p:sldIdLst>
    <p:sldId id="316" r:id="rId3"/>
    <p:sldId id="349" r:id="rId4"/>
    <p:sldId id="348" r:id="rId5"/>
    <p:sldId id="352" r:id="rId6"/>
    <p:sldId id="355" r:id="rId7"/>
    <p:sldId id="354" r:id="rId8"/>
    <p:sldId id="351" r:id="rId9"/>
    <p:sldId id="356" r:id="rId10"/>
    <p:sldId id="368" r:id="rId11"/>
    <p:sldId id="359" r:id="rId12"/>
    <p:sldId id="358" r:id="rId13"/>
    <p:sldId id="361" r:id="rId14"/>
    <p:sldId id="369" r:id="rId15"/>
    <p:sldId id="360" r:id="rId16"/>
    <p:sldId id="363" r:id="rId17"/>
    <p:sldId id="362" r:id="rId18"/>
    <p:sldId id="365" r:id="rId19"/>
    <p:sldId id="364" r:id="rId20"/>
    <p:sldId id="350" r:id="rId21"/>
    <p:sldId id="353" r:id="rId22"/>
    <p:sldId id="357" r:id="rId23"/>
    <p:sldId id="366" r:id="rId24"/>
    <p:sldId id="367" r:id="rId25"/>
    <p:sldId id="338" r:id="rId26"/>
    <p:sldId id="370" r:id="rId2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2a0L3VoqvgLa8sHUyk63A" hashData="ZnsmQ2Z/iKU0u9vfu8BJYJZgoa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866" y="-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12F8359-4C08-4636-BAC9-4A17471AA3F0}" type="datetimeFigureOut">
              <a:rPr lang="es-ES"/>
              <a:pPr>
                <a:defRPr/>
              </a:pPr>
              <a:t>25/04/2014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62F06A0-240A-4F75-ACDE-BA04240BE2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6A341-5C42-4C63-B9F5-333B0047002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DCB12C-42B7-4188-B13E-87282490979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EEAFE1-8C27-47DB-B780-75FE92E86C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28181-F96E-4735-87EA-15320DDF44F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7432C-AD31-4670-8A71-033D62C9896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5A2DF-2261-474B-B3F4-03D0CAB04AD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6C096-0E47-48A2-8B97-6C81CCAF7C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9ECAC-5579-4828-9994-2B3EC2F887F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E6D63-A395-4F39-8C2C-132F26D4E33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0EBFD-E0BB-4600-A37B-7641AC7F3DD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50505-8C0D-43E9-9596-28F3448B3B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B7F876-01C3-477B-B6F6-D9EFFFBC011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B05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B061F67-9C8E-4E4D-B9E1-643FB666885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C3B2953-1485-43F6-94FB-D2039CD65A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4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6" name="Picture 3" descr="illusion-017"/>
          <p:cNvPicPr>
            <a:picLocks noChangeAspect="1" noChangeArrowheads="1" noCrop="1"/>
          </p:cNvPicPr>
          <p:nvPr/>
        </p:nvPicPr>
        <p:blipFill>
          <a:blip r:embed="rId3">
            <a:lum bright="66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85786" y="1500174"/>
            <a:ext cx="7500958" cy="3046970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algn="ctr">
              <a:defRPr/>
            </a:pPr>
            <a:r>
              <a:rPr lang="es-ES" sz="9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El Enano</a:t>
            </a:r>
          </a:p>
          <a:p>
            <a:pPr algn="ctr">
              <a:defRPr/>
            </a:pPr>
            <a:r>
              <a:rPr lang="es-ES" sz="9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Saltarín</a:t>
            </a: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214313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50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285852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3000">
    <p:newsflash/>
    <p:sndAc>
      <p:stSnd loop="1">
        <p:snd r:embed="rId2" name="Banda-Sonora-El-Violinista-en-el-tej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" descr="http://resources.infolinks.com/static/skins/loade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88" y="-158750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2 Rectángulo"/>
          <p:cNvSpPr>
            <a:spLocks noChangeArrowheads="1"/>
          </p:cNvSpPr>
          <p:nvPr/>
        </p:nvSpPr>
        <p:spPr bwMode="auto">
          <a:xfrm>
            <a:off x="0" y="5786438"/>
            <a:ext cx="871537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 i="1" dirty="0">
                <a:latin typeface="High Tower Text" pitchFamily="18" charset="0"/>
              </a:rPr>
              <a:t>El Enano Saltarín (</a:t>
            </a:r>
            <a:r>
              <a:rPr lang="es-ES" sz="1600" b="1" i="1" dirty="0" err="1">
                <a:latin typeface="High Tower Text" pitchFamily="18" charset="0"/>
              </a:rPr>
              <a:t>Rumpelstiltskin</a:t>
            </a:r>
            <a:r>
              <a:rPr lang="es-ES" sz="1600" b="1" i="1" dirty="0">
                <a:latin typeface="High Tower Text" pitchFamily="18" charset="0"/>
              </a:rPr>
              <a:t>) Cuento</a:t>
            </a:r>
          </a:p>
          <a:p>
            <a:pPr algn="ctr"/>
            <a:r>
              <a:rPr lang="es-ES" sz="1600" b="1" i="1" dirty="0">
                <a:latin typeface="High Tower Text" pitchFamily="18" charset="0"/>
              </a:rPr>
              <a:t>Un cuento de los hermanos Grimm Hermanos Grimm</a:t>
            </a:r>
          </a:p>
          <a:p>
            <a:pPr algn="ctr"/>
            <a:r>
              <a:rPr lang="es-ES" sz="1600" b="1" i="1" dirty="0">
                <a:latin typeface="High Tower Text" pitchFamily="18" charset="0"/>
              </a:rPr>
              <a:t>El Enano Saltarín (</a:t>
            </a:r>
            <a:r>
              <a:rPr lang="es-ES" sz="1600" b="1" i="1" dirty="0" err="1">
                <a:latin typeface="High Tower Text" pitchFamily="18" charset="0"/>
              </a:rPr>
              <a:t>Rumpelstiltskin</a:t>
            </a:r>
            <a:r>
              <a:rPr lang="es-ES" sz="1600" b="1" i="1" dirty="0">
                <a:latin typeface="High Tower Text" pitchFamily="18" charset="0"/>
              </a:rPr>
              <a:t>)</a:t>
            </a:r>
          </a:p>
          <a:p>
            <a:r>
              <a:rPr lang="es-ES" sz="1600" dirty="0"/>
              <a:t/>
            </a:r>
            <a:br>
              <a:rPr lang="es-ES" sz="1600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3077" name="Picture 2" descr="C:\Documents and Settings\Dell\Escritorio\zxx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285728"/>
            <a:ext cx="3929090" cy="5349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Documents and Settings\Dell\Escritorio\rumpelstiltskindibuj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154186">
            <a:off x="108833" y="428385"/>
            <a:ext cx="1215866" cy="176212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2" descr="C:\Documents and Settings\Dell\Escritorio\el-enano-saltarin-fher-1958-col-bosque-encantado-infantil-4132-MLA2593285136_042012-F.jpg"/>
          <p:cNvPicPr>
            <a:picLocks noChangeAspect="1" noChangeArrowheads="1"/>
          </p:cNvPicPr>
          <p:nvPr/>
        </p:nvPicPr>
        <p:blipFill>
          <a:blip r:embed="rId3"/>
          <a:srcRect l="10751" t="9210" r="3242" b="5602"/>
          <a:stretch>
            <a:fillRect/>
          </a:stretch>
        </p:blipFill>
        <p:spPr bwMode="auto">
          <a:xfrm>
            <a:off x="1785938" y="0"/>
            <a:ext cx="5286375" cy="698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:\Documents and Settings\Dell\Escritorio\rumpelstiltskindibuj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28604"/>
            <a:ext cx="1347302" cy="19526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1 Rectángulo"/>
          <p:cNvSpPr>
            <a:spLocks noChangeArrowheads="1"/>
          </p:cNvSpPr>
          <p:nvPr/>
        </p:nvSpPr>
        <p:spPr bwMode="auto">
          <a:xfrm>
            <a:off x="1571604" y="1428736"/>
            <a:ext cx="68580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 dirty="0">
                <a:latin typeface="High Tower Text" pitchFamily="18" charset="0"/>
                <a:cs typeface="Arial" charset="0"/>
              </a:rPr>
              <a:t>HABÍA UNA VEZ UN MOLINERO POBRE QUE TENÍA UNA HIJA INTELIGENTE. EL MOLINERO ESTABA TAN ORGULLOSO QUE SIEMPRE PRESUMIA DE ELLA. </a:t>
            </a:r>
          </a:p>
          <a:p>
            <a:pPr algn="ctr"/>
            <a:r>
              <a:rPr lang="es-ES" sz="2000" b="1" i="1" dirty="0">
                <a:latin typeface="High Tower Text" pitchFamily="18" charset="0"/>
                <a:cs typeface="Arial" charset="0"/>
              </a:rPr>
              <a:t>UN BUEN DÍA, LLEGÓ A ALARDEAR DE LA JOVEN ANTE EL REY, DICIENDO: " MAJESTAD, MI HIJA ES TAN LISTA QUE PUEDE HILAR PAJA Y CONVERTIRLA EN ORO". </a:t>
            </a:r>
          </a:p>
          <a:p>
            <a:pPr algn="ctr"/>
            <a:r>
              <a:rPr lang="es-ES" sz="2000" b="1" i="1" dirty="0">
                <a:latin typeface="High Tower Text" pitchFamily="18" charset="0"/>
                <a:cs typeface="Arial" charset="0"/>
              </a:rPr>
              <a:t>EL REY NO SE LO CREYÓ, PERO COMO ERA MUY CODICIOSO, ORDENÓ QUE LA HIJA DEL MOLINERO FUERA A PALACIO. UNA VEZ ALLÍ LA LLEVÓ A UN CUARTO DONDE HABÍA UNA RUECA Y UN MONTÓN DE PAJA. </a:t>
            </a:r>
          </a:p>
          <a:p>
            <a:pPr algn="ctr"/>
            <a:r>
              <a:rPr lang="es-ES" sz="2000" b="1" i="1" dirty="0">
                <a:latin typeface="High Tower Text" pitchFamily="18" charset="0"/>
                <a:cs typeface="Arial" charset="0"/>
              </a:rPr>
              <a:t>"CONVIERTE ESTA PAJA EN ORO DE AQUÍ A MAÑANA O MORIRÁS", DIJO EL REY. Y LA DEJÓ ENCERRADA.</a:t>
            </a:r>
          </a:p>
        </p:txBody>
      </p:sp>
      <p:pic>
        <p:nvPicPr>
          <p:cNvPr id="3" name="Picture 4" descr="C:\Documents and Settings\Dell\Escritorio\rumpelstiltskindibuj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54186">
            <a:off x="108834" y="285509"/>
            <a:ext cx="1215866" cy="176212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La-Hiland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1 Rectángulo"/>
          <p:cNvSpPr>
            <a:spLocks noChangeArrowheads="1"/>
          </p:cNvSpPr>
          <p:nvPr/>
        </p:nvSpPr>
        <p:spPr bwMode="auto">
          <a:xfrm>
            <a:off x="1071563" y="1714500"/>
            <a:ext cx="714375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 dirty="0">
                <a:latin typeface="High Tower Text" pitchFamily="18" charset="0"/>
              </a:rPr>
              <a:t>LA JOVEN, MUY ASUSTADA, DIJO SOLLOZANDO: "YO NO PUEDO HILAR LA PAJA Y CONVERTIRLA EN ORO".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DE REPENTE, LA PUERTA SE ABRIÓ DE PAR EN PAR Y UN HOMBRECILLO ENTRÓ EN EL CUARTO.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¿QUÉ ME DARÁS, DIJO EL HOMBRECILLO, SI HILO LA PAJA Y LA CONVIERTO EN ORO?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"TE DARÉ MI COLLAR", DIJO LA HIJA DEL MOLINERO SECÁNDOSE LAS LÁGRIMAS.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EL HOMBRECILLO SE SENTÓ A LA RUECA Y EMPEZÓ A HILAR. TRABAJÓ TODA LA NOCHE Y POR LA MAÑANA YA HABÍA CONVERTIDO TODA LA PAJA EN FINO HILO DE ORO. ENTONCES, DESAPARECIÓ. </a:t>
            </a:r>
          </a:p>
        </p:txBody>
      </p:sp>
      <p:pic>
        <p:nvPicPr>
          <p:cNvPr id="3" name="Picture 4" descr="C:\Documents and Settings\Dell\Escritorio\rumpelstiltskindibuj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54186">
            <a:off x="108834" y="285509"/>
            <a:ext cx="1215866" cy="176212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2" descr="C:\Documents and Settings\Dell\Escritorio\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25" y="428625"/>
            <a:ext cx="4929188" cy="617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1 Rectángulo"/>
          <p:cNvSpPr>
            <a:spLocks noChangeArrowheads="1"/>
          </p:cNvSpPr>
          <p:nvPr/>
        </p:nvSpPr>
        <p:spPr bwMode="auto">
          <a:xfrm>
            <a:off x="1285875" y="1571625"/>
            <a:ext cx="6929438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 dirty="0">
                <a:latin typeface="High Tower Text" pitchFamily="18" charset="0"/>
              </a:rPr>
              <a:t>CUANDO EL REY ENTRÓ Y VIO EL ORO, SE QUEDÓ ASOMBRADO ADEMÁS DE COMPLACIDO. LLEVÓ A LA HIJA DEL MOLINERO A UN CUARTO MÁS GRANDE CON OTRA RUECA Y OTRO MONTÓN DE PAJA AÚN MAYOR.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"CONVIERTE LA PAJA EN ORO DE AQUÍ A MAÑANA O MORIRÁS", DIJO EL REY. Y LA DEJÓ ENCERRADA.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LA JOVEN SE ECHÓ A LLORAR. AL POCO RATO LA PUERTA SE ABRIÓ Y APARECIÓ EL HOMBRECILLO.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¿QUÉ ME DARÁS, LE PREGUNTÓ EL HOMBRECILLO, SI HILO EL MONTÓN DE PAJA Y LO CONVIERTO EN ORO?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"TE DARÉ MI ANILLO", RESPONDIÓ LA HIJA DEL MOLINERO. Y EL HOMBRECILLO SE LO ARREBATÓ.</a:t>
            </a:r>
          </a:p>
        </p:txBody>
      </p:sp>
      <p:pic>
        <p:nvPicPr>
          <p:cNvPr id="3" name="Picture 4" descr="C:\Documents and Settings\Dell\Escritorio\rumpelstiltskindibuj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54186">
            <a:off x="108834" y="285509"/>
            <a:ext cx="1215866" cy="176212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La-Hiland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1 Rectángulo"/>
          <p:cNvSpPr>
            <a:spLocks noChangeArrowheads="1"/>
          </p:cNvSpPr>
          <p:nvPr/>
        </p:nvSpPr>
        <p:spPr bwMode="auto">
          <a:xfrm>
            <a:off x="1000125" y="1714500"/>
            <a:ext cx="700087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 dirty="0">
                <a:latin typeface="High Tower Text" pitchFamily="18" charset="0"/>
              </a:rPr>
              <a:t>EL HOMBRECILLO SE SENTÓ A LA RUECA Y EMPEZÓ A HILAR. POR LA MAÑANA YA HABÍA CONVERTIDO TODA LA PAJA EN ORO. ENTONCES, DESAPARECIÓ.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CUANDO EL REY ENTRÓ Y VIO EL ORO, SE QUEDÓ AÚN MÁS ASOMBRADO Y COMPLACIDO. PERO COMO ERA MUY CODICIOSO, TODAVÍA QUERÍA MÁS.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LLEVÓ A LA HIJA DEL MOLINERO A UN CUARTO MUCHO MÁS GRANDE Y CON MUCHA MÁS PAJA. 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"CONVIERTE ESTA PAJA EN ORO DE AQUÍ A MAÑANA O MORIRÁS", DIJO EL REY. Y LA DEJÓ ENCERRADA.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LA JOVEN SE ECHÓ A LLORAR, PERO LA PUERTA SE ABRIÓ SE REPENTE Y APARECIÓ EL HOMBRECILLO. </a:t>
            </a:r>
          </a:p>
        </p:txBody>
      </p:sp>
      <p:pic>
        <p:nvPicPr>
          <p:cNvPr id="3" name="Picture 4" descr="C:\Documents and Settings\Dell\Escritorio\rumpelstiltskindibuj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54186">
            <a:off x="108834" y="285509"/>
            <a:ext cx="1215866" cy="176212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2" descr="C:\Documents and Settings\Dell\Escritorio\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75" y="214313"/>
            <a:ext cx="5113338" cy="632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1 Rectángulo"/>
          <p:cNvSpPr>
            <a:spLocks noChangeArrowheads="1"/>
          </p:cNvSpPr>
          <p:nvPr/>
        </p:nvSpPr>
        <p:spPr bwMode="auto">
          <a:xfrm>
            <a:off x="1000125" y="1643063"/>
            <a:ext cx="700087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 dirty="0">
                <a:latin typeface="High Tower Text" pitchFamily="18" charset="0"/>
              </a:rPr>
              <a:t>¿QUÉ ME DARÁS SI HILO ESTE GRAN MONTÓN DE PAJA Y LO CONVIERTO EN ORO?, PREGUNTÓ.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"NO ME QUEDA NADA QUE DARTE", DIJO LA JOVEN.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"PROMÉTEME, DIJO EL HOMBRECILLO, QUE CUANDO SEAS REINA ME DARÁS TU PRIMER HIJO". ELLA PENSÓ QUE NUNCA JAMÁS SERÍA REINA, Y SE LO PROMETIÓ.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EL HOMBRECILLO SE SENTÓ A LA RUECA, TRABAJÓ TODA LA NOCHE Y LUEGO, DESAPARECIÓ. EL REY SE ALEGRÓ MÁS QUE NUNCA A LA VISTA DEL ORO.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"CASATE CONMIGO Y SEREMOS SIEMPRE RICOS", LE DIJO EL REY A LA HIJA DEL MOLINERO. SE CELEBRÓ LA BODA Y LA JOVEN SE CONVIRTIÓ EN REINA. </a:t>
            </a:r>
          </a:p>
        </p:txBody>
      </p:sp>
      <p:pic>
        <p:nvPicPr>
          <p:cNvPr id="3" name="Picture 4" descr="C:\Documents and Settings\Dell\Escritorio\rumpelstiltskindibuj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54186">
            <a:off x="108834" y="285509"/>
            <a:ext cx="1215866" cy="176212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La-Hiland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Documents and Settings\Dell\Escritorio\1201428939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3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1 Rectángulo"/>
          <p:cNvSpPr>
            <a:spLocks noChangeArrowheads="1"/>
          </p:cNvSpPr>
          <p:nvPr/>
        </p:nvSpPr>
        <p:spPr bwMode="auto">
          <a:xfrm>
            <a:off x="1143000" y="1643063"/>
            <a:ext cx="7500938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 dirty="0">
                <a:latin typeface="High Tower Text" pitchFamily="18" charset="0"/>
              </a:rPr>
              <a:t>LA REINA TUVO SU PRIMER HIJO Y ERA TAN FELIZ QUE SE OLVIDÓ DE LA PROMESA HECHA AL HOMBRECILLO.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UN DÍA, ÉSTE VOLVIÓ Y SE LA RECORDÓ. LA REINA SE ECHÓ A LLORAR Y EL HOMBRECILLO LE DIJO: "TE DOY TRES DÍAS PARA QUE AVERIGUES MI NOMBRE. SI LO LOGRAS, TE QUEDARÁS CON TU HIJO". Y DESAPARECIÓ.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LA REINA PASÓ LA NOCHE Y EL DÍA RECORDANDO LOS NOMBRES CONOCIDOS Y ENVIÓ A MENSAJEROS POR EL REINO PARA QUE AVERIGUARAN LOS NOMBRES NUEVOS.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AL DÍA SIGUIENTE, EL HOMBRECILLO APARECIÓ Y LA REINA PREGUNTÓ: ¿ES TOMÁS, BLAS O BARRABÁS?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"NO, NO HAS ACERTADO", DIJO EL HOMBRECILLO.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AL DÍA SIGUIENTE, CUANDO EL HOMBRECILLO APARECIÓ, LA REINA PROBÓ CON OTROS NOMBRES: ¿TE LLAMAS PATIZAMBO, PATATORCIDA O PATIDIFUSO? </a:t>
            </a:r>
          </a:p>
        </p:txBody>
      </p:sp>
      <p:pic>
        <p:nvPicPr>
          <p:cNvPr id="3" name="Picture 4" descr="C:\Documents and Settings\Dell\Escritorio\rumpelstiltskindibuj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54186">
            <a:off x="108834" y="285509"/>
            <a:ext cx="1215866" cy="176212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2" descr="C:\Documents and Settings\Dell\Escritorio\rumpelstilzchen-2.jpg"/>
          <p:cNvPicPr>
            <a:picLocks noChangeAspect="1" noChangeArrowheads="1"/>
          </p:cNvPicPr>
          <p:nvPr/>
        </p:nvPicPr>
        <p:blipFill>
          <a:blip r:embed="rId3"/>
          <a:srcRect b="5676"/>
          <a:stretch>
            <a:fillRect/>
          </a:stretch>
        </p:blipFill>
        <p:spPr bwMode="auto">
          <a:xfrm>
            <a:off x="22860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1 Rectángulo"/>
          <p:cNvSpPr>
            <a:spLocks noChangeArrowheads="1"/>
          </p:cNvSpPr>
          <p:nvPr/>
        </p:nvSpPr>
        <p:spPr bwMode="auto">
          <a:xfrm>
            <a:off x="642938" y="1928813"/>
            <a:ext cx="7786687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i="1" dirty="0">
                <a:latin typeface="High Tower Text" pitchFamily="18" charset="0"/>
              </a:rPr>
              <a:t>"NO, NO HAS ACERTADO", DIJO EL HOMBRECILLO. ! SI NO ADIVINAS MI NOMBRE MAÑANA, ME LLEVARÉ AL NIÑO.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A LA MAÑANA SIGUIENTE, EL ÚLTIMO MENSAJERO LLEGÓ A PALACIO Y FUE A VER A LA REINA.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"NO TRAIGO MÁS NOMBRES, DIJO, PERO AL ATRAVESAR EL BOSQUE ESCUCHÉ A UN HOMBRECILLO CANTAR UNA CANCIÓN QUE DECÍA: "PRONTO ME LLEVARÉ AL CHIQUITÍN PORQUE ME LLAMO ENANO SALTARÍN".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CUANDO AL DÍA SIGUIENTE LLEGÓ EL HOMBRECILLO, LA REINA LE PREGUNTÓ: ¿TE LLAMAS AGUSTÍN, FERMÍN O QUIZÁS.... ENANO SALTARÍN? </a:t>
            </a:r>
          </a:p>
          <a:p>
            <a:pPr algn="ctr"/>
            <a:r>
              <a:rPr lang="es-ES" sz="2000" b="1" i="1" dirty="0">
                <a:latin typeface="High Tower Text" pitchFamily="18" charset="0"/>
              </a:rPr>
              <a:t>LLENO DE RABIA, EL HOMBRECILLO DIO TAL PATADA AL SUELO QUE  LO ATRAVESÓ CON EL PIE. CUANDO LO SACÓ, ECHÓ A CORRER Y JAMÁS NADIE LE VOLVIÓ A VER. </a:t>
            </a:r>
          </a:p>
        </p:txBody>
      </p:sp>
      <p:pic>
        <p:nvPicPr>
          <p:cNvPr id="3" name="Picture 4" descr="C:\Documents and Settings\Dell\Escritorio\rumpelstiltskindibuj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54186">
            <a:off x="108834" y="285509"/>
            <a:ext cx="1215866" cy="176212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2" descr="C:\Documents and Settings\Dell\Escritorio\rumpelstilzchen-1.jpg"/>
          <p:cNvPicPr>
            <a:picLocks noChangeAspect="1" noChangeArrowheads="1"/>
          </p:cNvPicPr>
          <p:nvPr/>
        </p:nvPicPr>
        <p:blipFill>
          <a:blip r:embed="rId3"/>
          <a:srcRect b="4678"/>
          <a:stretch>
            <a:fillRect/>
          </a:stretch>
        </p:blipFill>
        <p:spPr bwMode="auto">
          <a:xfrm>
            <a:off x="1714500" y="0"/>
            <a:ext cx="5072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el-enano-saltarin-fher-1958-col-bosque-encantado-infantil-4119-MLA2593300366_042012-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785813" y="857250"/>
            <a:ext cx="7500937" cy="535781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el-enano-saltarin-fher-1958-col-bosque-encantado-infantil-4193-MLA2593286034_042012-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785813" y="857250"/>
            <a:ext cx="7500937" cy="5143500"/>
          </a:xfrm>
          <a:prstGeom prst="rect">
            <a:avLst/>
          </a:prstGeom>
          <a:solidFill>
            <a:srgbClr val="FFFF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el-enano-saltarin-fher-1958-col-bosque-encantado-infantil-4124-MLA2593287122_042012-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785813" y="857250"/>
            <a:ext cx="7500937" cy="5143500"/>
          </a:xfrm>
          <a:prstGeom prst="rect">
            <a:avLst/>
          </a:prstGeom>
          <a:solidFill>
            <a:srgbClr val="FFFF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el-enano-saltarin-fher-1958-col-bosque-encantado-infantil-4162-MLA2593287532_042012-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C:\Documents and Settings\Dell\Escritorio\rumpelstiltskindibuj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154186">
            <a:off x="6286512" y="2071678"/>
            <a:ext cx="1215866" cy="176212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angle 1"/>
          <p:cNvSpPr/>
          <p:nvPr/>
        </p:nvSpPr>
        <p:spPr>
          <a:xfrm>
            <a:off x="785813" y="857250"/>
            <a:ext cx="7500937" cy="5143500"/>
          </a:xfrm>
          <a:prstGeom prst="rect">
            <a:avLst/>
          </a:prstGeom>
          <a:solidFill>
            <a:srgbClr val="FFFF00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slow" advTm="6000">
    <p:newsflash/>
    <p:sndAc>
      <p:stSnd>
        <p:snd r:embed="rId2" name="Edmundo-Ros-Barcaro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2" descr="C:\Documents and Settings\Dell\Escritorio\rumpelstilzchen-1.jpg"/>
          <p:cNvPicPr>
            <a:picLocks noChangeAspect="1" noChangeArrowheads="1"/>
          </p:cNvPicPr>
          <p:nvPr/>
        </p:nvPicPr>
        <p:blipFill>
          <a:blip r:embed="rId3"/>
          <a:srcRect b="4678"/>
          <a:stretch>
            <a:fillRect/>
          </a:stretch>
        </p:blipFill>
        <p:spPr bwMode="auto">
          <a:xfrm>
            <a:off x="1714500" y="0"/>
            <a:ext cx="5072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illusion-010"/>
          <p:cNvPicPr>
            <a:picLocks noChangeAspect="1" noChangeArrowheads="1"/>
          </p:cNvPicPr>
          <p:nvPr/>
        </p:nvPicPr>
        <p:blipFill>
          <a:blip r:embed="rId2">
            <a:lum bright="42000" contrast="-6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285852" y="642918"/>
            <a:ext cx="4357718" cy="2862304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Y COLORIN  COLORADO</a:t>
            </a:r>
          </a:p>
          <a:p>
            <a:pPr lvl="1" algn="ctr">
              <a:defRPr/>
            </a:pPr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ESTE CUENTO SE HA ACABADO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2253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ENANO SALTARIN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ENANO SALTARIN</Template>
  <TotalTime>23</TotalTime>
  <Words>882</Words>
  <Application>Microsoft Office PowerPoint</Application>
  <PresentationFormat>Presentación en pantalla (4:3)</PresentationFormat>
  <Paragraphs>60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9" baseType="lpstr">
      <vt:lpstr>Arial</vt:lpstr>
      <vt:lpstr>Calibri</vt:lpstr>
      <vt:lpstr>EL ENANO SALTARIN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2014-04-25T19:18:59Z</dcterms:created>
  <dcterms:modified xsi:type="dcterms:W3CDTF">2014-04-25T19:42:50Z</dcterms:modified>
</cp:coreProperties>
</file>