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76" r:id="rId3"/>
    <p:sldId id="268" r:id="rId4"/>
    <p:sldId id="269" r:id="rId5"/>
    <p:sldId id="270" r:id="rId6"/>
    <p:sldId id="271" r:id="rId7"/>
    <p:sldId id="272" r:id="rId8"/>
    <p:sldId id="273" r:id="rId9"/>
    <p:sldId id="257" r:id="rId10"/>
    <p:sldId id="258" r:id="rId11"/>
    <p:sldId id="259" r:id="rId12"/>
    <p:sldId id="260" r:id="rId13"/>
    <p:sldId id="261" r:id="rId14"/>
    <p:sldId id="262" r:id="rId15"/>
    <p:sldId id="263" r:id="rId16"/>
    <p:sldId id="264" r:id="rId17"/>
    <p:sldId id="265" r:id="rId18"/>
    <p:sldId id="274" r:id="rId19"/>
    <p:sldId id="275" r:id="rId20"/>
    <p:sldId id="280" r:id="rId21"/>
    <p:sldId id="279" r:id="rId22"/>
    <p:sldId id="281"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L1bseQlFlAFUVN+/exPPg==" hashData="+AHnjKrJowvih5hmRIsTlUyWTV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87087"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73CAAF-E6E1-43DB-B6B6-F6F0F4D38782}" type="datetimeFigureOut">
              <a:rPr lang="es-ES" smtClean="0"/>
              <a:pPr/>
              <a:t>26/10/2014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459758-B604-43B1-A2E8-F437D7F327C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3359D2-7330-4919-AEC3-5069EEB21965}" type="datetimeFigureOut">
              <a:rPr lang="es-ES" smtClean="0"/>
              <a:pPr/>
              <a:t>26/10/2014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27F9CA-BFE1-4E21-B5CF-D63D3CB68F9C}" type="slidenum">
              <a:rPr lang="es-ES" smtClean="0"/>
              <a:pPr/>
              <a:t>‹Nº›</a:t>
            </a:fld>
            <a:endParaRPr lang="es-ES"/>
          </a:p>
        </p:txBody>
      </p:sp>
    </p:spTree>
  </p:cSld>
  <p:clrMapOvr>
    <a:masterClrMapping/>
  </p:clrMapOvr>
  <p:transition spd="slow" advTm="12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3648DCE-4184-4C52-8898-81DAB52FD02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3359D2-7330-4919-AEC3-5069EEB21965}" type="datetimeFigureOut">
              <a:rPr lang="es-ES" smtClean="0"/>
              <a:pPr/>
              <a:t>26/10/2014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27F9CA-BFE1-4E21-B5CF-D63D3CB68F9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29C3DDE-541C-4868-9A0A-6B8664C8427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3.gif"/><Relationship Id="rId5" Type="http://schemas.openxmlformats.org/officeDocument/2006/relationships/image" Target="../media/image4.jpeg"/><Relationship Id="rId4" Type="http://schemas.openxmlformats.org/officeDocument/2006/relationships/image" Target="../media/image3.gif"/></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4.png"/><Relationship Id="rId7" Type="http://schemas.openxmlformats.org/officeDocument/2006/relationships/image" Target="../media/image2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17039981.jpg"/>
          <p:cNvPicPr>
            <a:picLocks noChangeAspect="1" noChangeArrowheads="1"/>
          </p:cNvPicPr>
          <p:nvPr/>
        </p:nvPicPr>
        <p:blipFill>
          <a:blip r:embed="rId3" cstate="print"/>
          <a:srcRect l="12371" t="27742" r="13405" b="28873"/>
          <a:stretch>
            <a:fillRect/>
          </a:stretch>
        </p:blipFill>
        <p:spPr bwMode="auto">
          <a:xfrm>
            <a:off x="0" y="0"/>
            <a:ext cx="9144000" cy="6858001"/>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cs typeface="+mn-cs"/>
              </a:rPr>
              <a:t>LUIS</a:t>
            </a:r>
          </a:p>
        </p:txBody>
      </p:sp>
      <p:pic>
        <p:nvPicPr>
          <p:cNvPr id="14" name="Picture 2" descr="C:\Documents and Settings\Dell\Escritorio\17039981.jpg"/>
          <p:cNvPicPr>
            <a:picLocks noChangeAspect="1" noChangeArrowheads="1"/>
          </p:cNvPicPr>
          <p:nvPr/>
        </p:nvPicPr>
        <p:blipFill>
          <a:blip r:embed="rId3" cstate="print"/>
          <a:srcRect l="13745" t="7180" r="17528" b="75466"/>
          <a:stretch>
            <a:fillRect/>
          </a:stretch>
        </p:blipFill>
        <p:spPr bwMode="auto">
          <a:xfrm>
            <a:off x="5148064" y="260648"/>
            <a:ext cx="3600400" cy="1152128"/>
          </a:xfrm>
          <a:prstGeom prst="rect">
            <a:avLst/>
          </a:prstGeom>
          <a:noFill/>
        </p:spPr>
      </p:pic>
    </p:spTree>
  </p:cSld>
  <p:clrMapOvr>
    <a:masterClrMapping/>
  </p:clrMapOvr>
  <p:transition spd="slow" advTm="12000">
    <p:blinds dir="vert"/>
    <p:sndAc>
      <p:stSnd loop="1">
        <p:snd r:embed="rId2" name="08-somewhere over the rainbow.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58000" contrast="-71000"/>
          </a:blip>
          <a:srcRect/>
          <a:stretch>
            <a:fillRect/>
          </a:stretch>
        </p:blipFill>
        <p:spPr bwMode="auto">
          <a:xfrm>
            <a:off x="0" y="-19050"/>
            <a:ext cx="9144000" cy="6877050"/>
          </a:xfrm>
          <a:prstGeom prst="rect">
            <a:avLst/>
          </a:prstGeom>
          <a:noFill/>
        </p:spPr>
      </p:pic>
      <p:pic>
        <p:nvPicPr>
          <p:cNvPr id="2050" name="Picture 2" descr="C:\Documents and Settings\Dell\Escritorio\folder-193x300.jpg"/>
          <p:cNvPicPr>
            <a:picLocks noChangeAspect="1" noChangeArrowheads="1"/>
          </p:cNvPicPr>
          <p:nvPr/>
        </p:nvPicPr>
        <p:blipFill>
          <a:blip r:embed="rId3" cstate="print"/>
          <a:srcRect l="7798" t="27950" r="7333" b="3801"/>
          <a:stretch>
            <a:fillRect/>
          </a:stretch>
        </p:blipFill>
        <p:spPr bwMode="auto">
          <a:xfrm>
            <a:off x="3275856" y="0"/>
            <a:ext cx="5277882" cy="6858000"/>
          </a:xfrm>
          <a:prstGeom prst="ellipse">
            <a:avLst/>
          </a:prstGeom>
          <a:noFill/>
        </p:spPr>
      </p:pic>
      <p:pic>
        <p:nvPicPr>
          <p:cNvPr id="3" name="Picture 2" descr="C:\Documents and Settings\Dell\Escritorio\17039981.jpg"/>
          <p:cNvPicPr>
            <a:picLocks noChangeAspect="1" noChangeArrowheads="1"/>
          </p:cNvPicPr>
          <p:nvPr/>
        </p:nvPicPr>
        <p:blipFill>
          <a:blip r:embed="rId4" cstate="print"/>
          <a:srcRect l="13745" t="7180" r="17528" b="75466"/>
          <a:stretch>
            <a:fillRect/>
          </a:stretch>
        </p:blipFill>
        <p:spPr bwMode="auto">
          <a:xfrm>
            <a:off x="251520" y="260648"/>
            <a:ext cx="3600400" cy="1152128"/>
          </a:xfrm>
          <a:prstGeom prst="rect">
            <a:avLst/>
          </a:prstGeom>
          <a:noFill/>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0002-300x220.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0003-300x224.jpg"/>
          <p:cNvPicPr>
            <a:picLocks noChangeAspect="1" noChangeArrowheads="1"/>
          </p:cNvPicPr>
          <p:nvPr/>
        </p:nvPicPr>
        <p:blipFill>
          <a:blip r:embed="rId2" cstate="print"/>
          <a:srcRect/>
          <a:stretch>
            <a:fillRect/>
          </a:stretch>
        </p:blipFill>
        <p:spPr bwMode="auto">
          <a:xfrm>
            <a:off x="0" y="0"/>
            <a:ext cx="9184821"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0004-300x230.jpg"/>
          <p:cNvPicPr>
            <a:picLocks noChangeAspect="1" noChangeArrowheads="1"/>
          </p:cNvPicPr>
          <p:nvPr/>
        </p:nvPicPr>
        <p:blipFill>
          <a:blip r:embed="rId2" cstate="print"/>
          <a:srcRect/>
          <a:stretch>
            <a:fillRect/>
          </a:stretch>
        </p:blipFill>
        <p:spPr bwMode="auto">
          <a:xfrm>
            <a:off x="0" y="0"/>
            <a:ext cx="9144000" cy="6872774"/>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005-300x224.jpg"/>
          <p:cNvPicPr>
            <a:picLocks noChangeAspect="1" noChangeArrowheads="1"/>
          </p:cNvPicPr>
          <p:nvPr/>
        </p:nvPicPr>
        <p:blipFill>
          <a:blip r:embed="rId2" cstate="print"/>
          <a:srcRect/>
          <a:stretch>
            <a:fillRect/>
          </a:stretch>
        </p:blipFill>
        <p:spPr bwMode="auto">
          <a:xfrm>
            <a:off x="0" y="0"/>
            <a:ext cx="8932178"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0006-300x232.jpg"/>
          <p:cNvPicPr>
            <a:picLocks noChangeAspect="1" noChangeArrowheads="1"/>
          </p:cNvPicPr>
          <p:nvPr/>
        </p:nvPicPr>
        <p:blipFill>
          <a:blip r:embed="rId2" cstate="print"/>
          <a:srcRect/>
          <a:stretch>
            <a:fillRect/>
          </a:stretch>
        </p:blipFill>
        <p:spPr bwMode="auto">
          <a:xfrm rot="21393664">
            <a:off x="78194" y="-55615"/>
            <a:ext cx="8868103"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0007-300x222.jpg"/>
          <p:cNvPicPr>
            <a:picLocks noChangeAspect="1" noChangeArrowheads="1"/>
          </p:cNvPicPr>
          <p:nvPr/>
        </p:nvPicPr>
        <p:blipFill>
          <a:blip r:embed="rId2" cstate="print"/>
          <a:srcRect/>
          <a:stretch>
            <a:fillRect/>
          </a:stretch>
        </p:blipFill>
        <p:spPr bwMode="auto">
          <a:xfrm>
            <a:off x="0" y="0"/>
            <a:ext cx="9267568"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0008-300x216.jpg"/>
          <p:cNvPicPr>
            <a:picLocks noChangeAspect="1" noChangeArrowheads="1"/>
          </p:cNvPicPr>
          <p:nvPr/>
        </p:nvPicPr>
        <p:blipFill>
          <a:blip r:embed="rId2" cstate="print"/>
          <a:srcRect/>
          <a:stretch>
            <a:fillRect/>
          </a:stretch>
        </p:blipFill>
        <p:spPr bwMode="auto">
          <a:xfrm>
            <a:off x="0" y="0"/>
            <a:ext cx="9525000"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0009-300x226.jpg"/>
          <p:cNvPicPr>
            <a:picLocks noChangeAspect="1" noChangeArrowheads="1"/>
          </p:cNvPicPr>
          <p:nvPr/>
        </p:nvPicPr>
        <p:blipFill>
          <a:blip r:embed="rId2" cstate="print"/>
          <a:srcRect/>
          <a:stretch>
            <a:fillRect/>
          </a:stretch>
        </p:blipFill>
        <p:spPr bwMode="auto">
          <a:xfrm>
            <a:off x="0" y="0"/>
            <a:ext cx="9103540"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0010-300x227.jpg"/>
          <p:cNvPicPr>
            <a:picLocks noChangeAspect="1" noChangeArrowheads="1"/>
          </p:cNvPicPr>
          <p:nvPr/>
        </p:nvPicPr>
        <p:blipFill>
          <a:blip r:embed="rId2" cstate="print"/>
          <a:srcRect/>
          <a:stretch>
            <a:fillRect/>
          </a:stretch>
        </p:blipFill>
        <p:spPr bwMode="auto">
          <a:xfrm>
            <a:off x="0" y="0"/>
            <a:ext cx="9063436"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0011-300x23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0012-300x230.jpg"/>
          <p:cNvPicPr>
            <a:picLocks noChangeAspect="1" noChangeArrowheads="1"/>
          </p:cNvPicPr>
          <p:nvPr/>
        </p:nvPicPr>
        <p:blipFill>
          <a:blip r:embed="rId2" cstate="print"/>
          <a:srcRect/>
          <a:stretch>
            <a:fillRect/>
          </a:stretch>
        </p:blipFill>
        <p:spPr bwMode="auto">
          <a:xfrm>
            <a:off x="0" y="0"/>
            <a:ext cx="9144000" cy="70104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0013-300x22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0014-300x224.jpg"/>
          <p:cNvPicPr>
            <a:picLocks noChangeAspect="1" noChangeArrowheads="1"/>
          </p:cNvPicPr>
          <p:nvPr/>
        </p:nvPicPr>
        <p:blipFill>
          <a:blip r:embed="rId2" cstate="print"/>
          <a:srcRect/>
          <a:stretch>
            <a:fillRect/>
          </a:stretch>
        </p:blipFill>
        <p:spPr bwMode="auto">
          <a:xfrm>
            <a:off x="0" y="0"/>
            <a:ext cx="9184821"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0015-300x227.jpg"/>
          <p:cNvPicPr>
            <a:picLocks noChangeAspect="1" noChangeArrowheads="1"/>
          </p:cNvPicPr>
          <p:nvPr/>
        </p:nvPicPr>
        <p:blipFill>
          <a:blip r:embed="rId2" cstate="print"/>
          <a:srcRect/>
          <a:stretch>
            <a:fillRect/>
          </a:stretch>
        </p:blipFill>
        <p:spPr bwMode="auto">
          <a:xfrm>
            <a:off x="0" y="0"/>
            <a:ext cx="9063437" cy="6858000"/>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0016-300x226.jpg"/>
          <p:cNvPicPr>
            <a:picLocks noChangeAspect="1" noChangeArrowheads="1"/>
          </p:cNvPicPr>
          <p:nvPr/>
        </p:nvPicPr>
        <p:blipFill>
          <a:blip r:embed="rId2" cstate="print"/>
          <a:srcRect/>
          <a:stretch>
            <a:fillRect/>
          </a:stretch>
        </p:blipFill>
        <p:spPr bwMode="auto">
          <a:xfrm>
            <a:off x="0" y="0"/>
            <a:ext cx="9144000" cy="6888481"/>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17039981.jpg"/>
          <p:cNvPicPr>
            <a:picLocks noChangeAspect="1" noChangeArrowheads="1"/>
          </p:cNvPicPr>
          <p:nvPr/>
        </p:nvPicPr>
        <p:blipFill>
          <a:blip r:embed="rId2" cstate="print"/>
          <a:srcRect l="12371" t="27742" r="13405" b="28873"/>
          <a:stretch>
            <a:fillRect/>
          </a:stretch>
        </p:blipFill>
        <p:spPr bwMode="auto">
          <a:xfrm>
            <a:off x="0" y="0"/>
            <a:ext cx="9144000" cy="6858001"/>
          </a:xfrm>
          <a:prstGeom prst="rect">
            <a:avLst/>
          </a:prstGeom>
          <a:noFill/>
        </p:spPr>
      </p:pic>
      <p:pic>
        <p:nvPicPr>
          <p:cNvPr id="1026" name="Picture 2" descr="C:\Documents and Settings\Dell\Escritorio\17039981.jpg"/>
          <p:cNvPicPr>
            <a:picLocks noChangeAspect="1" noChangeArrowheads="1"/>
          </p:cNvPicPr>
          <p:nvPr/>
        </p:nvPicPr>
        <p:blipFill>
          <a:blip r:embed="rId2" cstate="print"/>
          <a:srcRect l="13745" t="7180" r="17528" b="75466"/>
          <a:stretch>
            <a:fillRect/>
          </a:stretch>
        </p:blipFill>
        <p:spPr bwMode="auto">
          <a:xfrm>
            <a:off x="5148064" y="260648"/>
            <a:ext cx="3600400" cy="1152128"/>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19050"/>
            <a:ext cx="9144000" cy="6877050"/>
          </a:xfrm>
          <a:prstGeom prst="rect">
            <a:avLst/>
          </a:prstGeom>
          <a:noFill/>
        </p:spPr>
      </p:pic>
      <p:sp>
        <p:nvSpPr>
          <p:cNvPr id="2" name="1 Rectángulo"/>
          <p:cNvSpPr/>
          <p:nvPr/>
        </p:nvSpPr>
        <p:spPr>
          <a:xfrm>
            <a:off x="1115616" y="764704"/>
            <a:ext cx="7488832" cy="5878532"/>
          </a:xfrm>
          <a:prstGeom prst="rect">
            <a:avLst/>
          </a:prstGeom>
        </p:spPr>
        <p:txBody>
          <a:bodyPr wrap="square">
            <a:spAutoFit/>
          </a:bodyPr>
          <a:lstStyle/>
          <a:p>
            <a:r>
              <a:rPr lang="es-ES" sz="3200" b="1" i="1" dirty="0" smtClean="0">
                <a:solidFill>
                  <a:schemeClr val="bg1"/>
                </a:solidFill>
              </a:rPr>
              <a:t>Moraleja de la fábula de la Lechera:</a:t>
            </a:r>
            <a:r>
              <a:rPr lang="es-ES" sz="2000" b="1" i="1" dirty="0" smtClean="0">
                <a:solidFill>
                  <a:schemeClr val="bg1"/>
                </a:solidFill>
              </a:rPr>
              <a:t/>
            </a:r>
            <a:br>
              <a:rPr lang="es-ES" sz="2000" b="1" i="1" dirty="0" smtClean="0">
                <a:solidFill>
                  <a:schemeClr val="bg1"/>
                </a:solidFill>
              </a:rPr>
            </a:br>
            <a:r>
              <a:rPr lang="es-ES" sz="2000" b="1" i="1" dirty="0" smtClean="0">
                <a:solidFill>
                  <a:schemeClr val="bg1"/>
                </a:solidFill>
              </a:rPr>
              <a:t/>
            </a:r>
            <a:br>
              <a:rPr lang="es-ES" sz="2000" b="1" i="1" dirty="0" smtClean="0">
                <a:solidFill>
                  <a:schemeClr val="bg1"/>
                </a:solidFill>
              </a:rPr>
            </a:br>
            <a:r>
              <a:rPr lang="es-ES" sz="2400" b="1" i="1" dirty="0" smtClean="0">
                <a:solidFill>
                  <a:schemeClr val="bg1"/>
                </a:solidFill>
              </a:rPr>
              <a:t>Muchos de nosotros anhelamos y soñamos con tener muchas cosas ó lograr algo importante en nuestras vidas, pero alguna vez nos preguntamos ¿que estamos haciendo para lograrlo?. Seamos </a:t>
            </a:r>
            <a:r>
              <a:rPr lang="es-ES" sz="2400" b="1" i="1" dirty="0" smtClean="0">
                <a:solidFill>
                  <a:schemeClr val="bg1"/>
                </a:solidFill>
              </a:rPr>
              <a:t>realistas </a:t>
            </a:r>
            <a:r>
              <a:rPr lang="es-ES" sz="2400" b="1" i="1" dirty="0" smtClean="0">
                <a:solidFill>
                  <a:schemeClr val="bg1"/>
                </a:solidFill>
              </a:rPr>
              <a:t>y no nos confiemos que con determinada cosa que hagamos será la solución para todo en nuestra vida. La vida te presenta varias situaciones que uno debe superar. No seas impaciente con el futuro. Se </a:t>
            </a:r>
            <a:r>
              <a:rPr lang="es-ES" sz="2400" b="1" i="1" dirty="0" smtClean="0">
                <a:solidFill>
                  <a:schemeClr val="bg1"/>
                </a:solidFill>
              </a:rPr>
              <a:t>precavido </a:t>
            </a:r>
            <a:r>
              <a:rPr lang="es-ES" sz="2400" b="1" i="1" dirty="0" smtClean="0">
                <a:solidFill>
                  <a:schemeClr val="bg1"/>
                </a:solidFill>
              </a:rPr>
              <a:t>y mira bien por donde caminas para que no te sorprenda algún obstáculo que te prive de tus metas . Disfruta de lo que tienes y haz el bien que el futuro que tanto sueñas será bello cuando cuides bien tu presente</a:t>
            </a:r>
            <a:r>
              <a:rPr lang="es-ES" sz="2000" b="1" i="1" dirty="0" smtClean="0">
                <a:solidFill>
                  <a:schemeClr val="bg1"/>
                </a:solidFill>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17039981.jpg"/>
          <p:cNvPicPr>
            <a:picLocks noChangeAspect="1" noChangeArrowheads="1"/>
          </p:cNvPicPr>
          <p:nvPr/>
        </p:nvPicPr>
        <p:blipFill>
          <a:blip r:embed="rId2" cstate="print"/>
          <a:srcRect l="12371" t="27742" r="13405" b="28873"/>
          <a:stretch>
            <a:fillRect/>
          </a:stretch>
        </p:blipFill>
        <p:spPr bwMode="auto">
          <a:xfrm>
            <a:off x="0" y="0"/>
            <a:ext cx="9144000" cy="6858001"/>
          </a:xfrm>
          <a:prstGeom prst="rect">
            <a:avLst/>
          </a:prstGeom>
          <a:noFill/>
        </p:spPr>
      </p:pic>
      <p:pic>
        <p:nvPicPr>
          <p:cNvPr id="9" name="Picture 2" descr="colorspiralillusion-in-color1"/>
          <p:cNvPicPr>
            <a:picLocks noChangeAspect="1" noChangeArrowheads="1"/>
          </p:cNvPicPr>
          <p:nvPr/>
        </p:nvPicPr>
        <p:blipFill>
          <a:blip r:embed="rId3" cstate="print"/>
          <a:srcRect/>
          <a:stretch>
            <a:fillRect/>
          </a:stretch>
        </p:blipFill>
        <p:spPr bwMode="auto">
          <a:xfrm>
            <a:off x="-2268760" y="-1827584"/>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35" presetClass="exit" presetSubtype="0" fill="hold" nodeType="afterEffect">
                                  <p:stCondLst>
                                    <p:cond delay="0"/>
                                  </p:stCondLst>
                                  <p:childTnLst>
                                    <p:animEffect transition="out" filter="fade">
                                      <p:cBhvr>
                                        <p:cTn id="11" dur="2000"/>
                                        <p:tgtEl>
                                          <p:spTgt spid="9"/>
                                        </p:tgtEl>
                                      </p:cBhvr>
                                    </p:animEffect>
                                    <p:anim calcmode="lin" valueType="num">
                                      <p:cBhvr>
                                        <p:cTn id="12" dur="2000"/>
                                        <p:tgtEl>
                                          <p:spTgt spid="9"/>
                                        </p:tgtEl>
                                        <p:attrNameLst>
                                          <p:attrName>style.rotation</p:attrName>
                                        </p:attrNameLst>
                                      </p:cBhvr>
                                      <p:tavLst>
                                        <p:tav tm="0">
                                          <p:val>
                                            <p:fltVal val="0"/>
                                          </p:val>
                                        </p:tav>
                                        <p:tav tm="100000">
                                          <p:val>
                                            <p:fltVal val="720"/>
                                          </p:val>
                                        </p:tav>
                                      </p:tavLst>
                                    </p:anim>
                                    <p:anim calcmode="lin" valueType="num">
                                      <p:cBhvr>
                                        <p:cTn id="13" dur="2000"/>
                                        <p:tgtEl>
                                          <p:spTgt spid="9"/>
                                        </p:tgtEl>
                                        <p:attrNameLst>
                                          <p:attrName>ppt_h</p:attrName>
                                        </p:attrNameLst>
                                      </p:cBhvr>
                                      <p:tavLst>
                                        <p:tav tm="0">
                                          <p:val>
                                            <p:strVal val="ppt_h"/>
                                          </p:val>
                                        </p:tav>
                                        <p:tav tm="100000">
                                          <p:val>
                                            <p:fltVal val="0"/>
                                          </p:val>
                                        </p:tav>
                                      </p:tavLst>
                                    </p:anim>
                                    <p:anim calcmode="lin" valueType="num">
                                      <p:cBhvr>
                                        <p:cTn id="14" dur="2000"/>
                                        <p:tgtEl>
                                          <p:spTgt spid="9"/>
                                        </p:tgtEl>
                                        <p:attrNameLst>
                                          <p:attrName>ppt_w</p:attrName>
                                        </p:attrNameLst>
                                      </p:cBhvr>
                                      <p:tavLst>
                                        <p:tav tm="0">
                                          <p:val>
                                            <p:strVal val="ppt_w"/>
                                          </p:val>
                                        </p:tav>
                                        <p:tav tm="100000">
                                          <p:val>
                                            <p:fltVal val="0"/>
                                          </p:val>
                                        </p:tav>
                                      </p:tavLst>
                                    </p:anim>
                                    <p:set>
                                      <p:cBhvr>
                                        <p:cTn id="15" dur="1" fill="hold">
                                          <p:stCondLst>
                                            <p:cond delay="1999"/>
                                          </p:stCondLst>
                                        </p:cTn>
                                        <p:tgtEl>
                                          <p:spTgt spid="9"/>
                                        </p:tgtEl>
                                        <p:attrNameLst>
                                          <p:attrName>style.visibility</p:attrName>
                                        </p:attrNameLst>
                                      </p:cBhvr>
                                      <p:to>
                                        <p:strVal val="hidden"/>
                                      </p:to>
                                    </p:set>
                                  </p:childTnLst>
                                </p:cTn>
                              </p:par>
                            </p:childTnLst>
                          </p:cTn>
                        </p:par>
                        <p:par>
                          <p:cTn id="16" fill="hold">
                            <p:stCondLst>
                              <p:cond delay="4000"/>
                            </p:stCondLst>
                            <p:childTnLst>
                              <p:par>
                                <p:cTn id="17" presetID="8" presetClass="emph" presetSubtype="0" repeatCount="2000" fill="hold" nodeType="afterEffect">
                                  <p:stCondLst>
                                    <p:cond delay="0"/>
                                  </p:stCondLst>
                                  <p:childTnLst>
                                    <p:animRot by="21600000">
                                      <p:cBhvr>
                                        <p:cTn id="18"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CUENTO DE LA LECH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CUENTO DE LA LECHERA</Template>
  <TotalTime>11</TotalTime>
  <Words>61</Words>
  <Application>Microsoft Office PowerPoint</Application>
  <PresentationFormat>Presentación en pantalla (4:3)</PresentationFormat>
  <Paragraphs>20</Paragraphs>
  <Slides>21</Slides>
  <Notes>0</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EL CUENTO DE LA LECHERA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2014-10-26T19:36:45Z</dcterms:created>
  <dcterms:modified xsi:type="dcterms:W3CDTF">2014-10-26T19:48:45Z</dcterms:modified>
</cp:coreProperties>
</file>