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70" r:id="rId3"/>
    <p:sldId id="256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9" r:id="rId13"/>
    <p:sldId id="267" r:id="rId14"/>
    <p:sldId id="268" r:id="rId15"/>
    <p:sldId id="272" r:id="rId16"/>
    <p:sldId id="273" r:id="rId17"/>
  </p:sldIdLst>
  <p:sldSz cx="9144000" cy="6858000" type="screen4x3"/>
  <p:notesSz cx="6858000" cy="9144000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sz="4000" b="1" i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000" b="1" i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000" b="1" i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000" b="1" i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000" b="1" i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4000" b="1" i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4000" b="1" i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4000" b="1" i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4000" b="1" i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1rU1Xui+qra90+7ZWuiWA" hashData="vUm6qTbNkrEP/2YEqyVLIgoGAA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0099"/>
    <a:srgbClr val="FFCCCC"/>
    <a:srgbClr val="CCE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75" autoAdjust="0"/>
    <p:restoredTop sz="94604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177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de-DE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de-DE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de-DE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93EB89C5-119D-497C-9761-F5206412B041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31D082-53D6-48B7-A7F5-56882BE3E593}" type="slidenum">
              <a:rPr lang="de-DE"/>
              <a:pPr/>
              <a:t>3</a:t>
            </a:fld>
            <a:endParaRPr lang="de-DE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B89C5-119D-497C-9761-F5206412B041}" type="slidenum">
              <a:rPr lang="de-DE" smtClean="0"/>
              <a:pPr/>
              <a:t>6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5B3021-5AC1-413A-96AB-DE5C02B5FCD0}" type="slidenum">
              <a:rPr lang="de-AT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E355D0-ACA8-403F-AEDF-900CC79B70F3}" type="slidenum">
              <a:rPr lang="de-AT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9C6D32-4E88-482A-9833-88AEC2546B69}" type="slidenum">
              <a:rPr lang="de-AT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DC05A-061B-476F-B0A2-0E701266C2C7}" type="slidenum">
              <a:rPr lang="de-AT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7A8F67-DF8C-4A25-AFE3-F6C4B99A6EA4}" type="slidenum">
              <a:rPr lang="de-AT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460AE-AE9D-4ABE-9B40-0FE9BC296567}" type="slidenum">
              <a:rPr lang="de-AT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A5BE37-CFF1-4331-A2F0-3C8D3A232D7E}" type="slidenum">
              <a:rPr lang="de-AT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86C3AA-8928-41A2-9407-F29BEE63AC43}" type="slidenum">
              <a:rPr lang="de-AT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2B59EA-B9D3-463D-9D74-3D98DDC71B4C}" type="slidenum">
              <a:rPr lang="de-AT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0ACD3C-37F7-408C-8EF0-DAF1B42E3A10}" type="slidenum">
              <a:rPr lang="de-AT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F3F545-A42C-4C65-8AB6-4564836BBC06}" type="slidenum">
              <a:rPr lang="de-AT"/>
              <a:pPr/>
              <a:t>‹Nº›</a:t>
            </a:fld>
            <a:endParaRPr lang="de-AT"/>
          </a:p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5D909-928B-40C7-8304-655AB4E43A5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189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Klicken Sie, um die Formate des Vorlagentextes zu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effectLst/>
                <a:latin typeface="+mn-lt"/>
              </a:defRPr>
            </a:lvl1pPr>
          </a:lstStyle>
          <a:p>
            <a:endParaRPr lang="de-A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>
                <a:effectLst/>
                <a:latin typeface="+mn-lt"/>
              </a:defRPr>
            </a:lvl1pPr>
          </a:lstStyle>
          <a:p>
            <a:endParaRPr lang="de-A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effectLst/>
                <a:latin typeface="+mn-lt"/>
              </a:defRPr>
            </a:lvl1pPr>
          </a:lstStyle>
          <a:p>
            <a:fld id="{C6658195-9FA5-46E3-917D-0A08AD9B9386}" type="slidenum">
              <a:rPr lang="de-AT"/>
              <a:pPr/>
              <a:t>‹Nº›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AFFA6BE-8405-4389-B16E-E3C5BAC2C8F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5.png"/><Relationship Id="rId7" Type="http://schemas.openxmlformats.org/officeDocument/2006/relationships/image" Target="../media/image1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031" descr="C:\Documents and Settings\Dell\Escritorio\NIOS-C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91" y="0"/>
            <a:ext cx="9118009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28662" y="2571744"/>
            <a:ext cx="742952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9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Como el azúcar</a:t>
            </a:r>
            <a:endParaRPr lang="es-ES" sz="9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500166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6000">
    <p:sndAc>
      <p:stSnd loop="1">
        <p:snd r:embed="rId2" name="sonrisasylagri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Dell\Escritorio\COMO EL AZUCAR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676107" cy="5000636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85720" y="5103674"/>
            <a:ext cx="8215370" cy="1754326"/>
          </a:xfrm>
          <a:prstGeom prst="rect">
            <a:avLst/>
          </a:prstGeom>
          <a:solidFill>
            <a:srgbClr val="CCECFF">
              <a:alpha val="1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PE" sz="36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Un día la profesora </a:t>
            </a:r>
            <a:r>
              <a:rPr lang="es-PE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preguntó </a:t>
            </a:r>
            <a:r>
              <a:rPr lang="es-PE" sz="36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 los niños </a:t>
            </a:r>
            <a:r>
              <a:rPr lang="es-PE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quien </a:t>
            </a:r>
            <a:r>
              <a:rPr lang="es-PE" sz="36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sabía explicar </a:t>
            </a:r>
          </a:p>
          <a:p>
            <a:pPr algn="ctr"/>
            <a:r>
              <a:rPr lang="es-PE" sz="36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quien era Dios.</a:t>
            </a:r>
          </a:p>
        </p:txBody>
      </p:sp>
    </p:spTree>
  </p:cSld>
  <p:clrMapOvr>
    <a:masterClrMapping/>
  </p:clrMapOvr>
  <p:transition spd="med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COMO EL AZUCAR\imagesCARVJWQ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0"/>
            <a:ext cx="7314148" cy="5512095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071670" y="5546725"/>
            <a:ext cx="5897769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P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Una </a:t>
            </a:r>
            <a:r>
              <a:rPr lang="es-PE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 los </a:t>
            </a:r>
            <a:r>
              <a:rPr lang="es-P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niñas </a:t>
            </a:r>
            <a:endParaRPr lang="es-PE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r>
              <a:rPr lang="es-PE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levantó la mano y dijo:</a:t>
            </a:r>
          </a:p>
        </p:txBody>
      </p:sp>
    </p:spTree>
  </p:cSld>
  <p:clrMapOvr>
    <a:masterClrMapping/>
  </p:clrMapOvr>
  <p:transition spd="med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85720" y="5288340"/>
            <a:ext cx="871543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PE" sz="32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“Dios es nuestro Padre.  </a:t>
            </a:r>
          </a:p>
          <a:p>
            <a:pPr algn="ctr"/>
            <a:r>
              <a:rPr lang="es-PE" sz="32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hizo la tierra, el mar </a:t>
            </a:r>
            <a:r>
              <a:rPr lang="es-PE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</a:t>
            </a:r>
            <a:r>
              <a:rPr lang="es-PE" sz="32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todo lo que está en ella. </a:t>
            </a:r>
            <a:r>
              <a:rPr lang="es-PE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Nos </a:t>
            </a:r>
            <a:r>
              <a:rPr lang="es-PE" sz="32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hizo como hijos de El.”</a:t>
            </a:r>
          </a:p>
        </p:txBody>
      </p:sp>
      <p:pic>
        <p:nvPicPr>
          <p:cNvPr id="3075" name="Picture 3" descr="C:\Documents and Settings\Dell\Escritorio\celes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357166"/>
            <a:ext cx="7182598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285852" y="4937125"/>
            <a:ext cx="6681788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PE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profesora, </a:t>
            </a:r>
          </a:p>
          <a:p>
            <a:pPr algn="ctr"/>
            <a:r>
              <a:rPr lang="es-PE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buscando </a:t>
            </a:r>
            <a:r>
              <a:rPr lang="es-P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más </a:t>
            </a:r>
            <a:r>
              <a:rPr lang="es-PE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respuestas, </a:t>
            </a:r>
          </a:p>
          <a:p>
            <a:pPr algn="ctr"/>
            <a:r>
              <a:rPr lang="es-PE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fue </a:t>
            </a:r>
            <a:r>
              <a:rPr lang="es-P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más </a:t>
            </a:r>
            <a:r>
              <a:rPr lang="es-PE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lejos:</a:t>
            </a:r>
          </a:p>
        </p:txBody>
      </p:sp>
      <p:pic>
        <p:nvPicPr>
          <p:cNvPr id="4098" name="Picture 2" descr="C:\Documents and Settings\Dell\Escritorio\COMO EL AZUCAR\imagesCA2T3U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14290"/>
            <a:ext cx="6722123" cy="45720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42910" y="4919008"/>
            <a:ext cx="819968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PE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“¿Cómo saben que Dios existe </a:t>
            </a:r>
          </a:p>
          <a:p>
            <a:pPr algn="ctr"/>
            <a:r>
              <a:rPr lang="es-PE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si nunca lo vieron</a:t>
            </a:r>
            <a:r>
              <a:rPr lang="es-PE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?”</a:t>
            </a:r>
            <a:endParaRPr lang="es-PE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r>
              <a:rPr lang="es-PE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Todo el salón quedó en silencio…</a:t>
            </a:r>
          </a:p>
        </p:txBody>
      </p:sp>
      <p:pic>
        <p:nvPicPr>
          <p:cNvPr id="5122" name="Picture 2" descr="C:\Documents and Settings\Dell\Escritorio\COMO EL AZUCAR\imagesCA18M1N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0"/>
            <a:ext cx="7003266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000100" y="5214950"/>
            <a:ext cx="70342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PE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María, una niñita </a:t>
            </a:r>
            <a:r>
              <a:rPr lang="es-PE" sz="36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muy </a:t>
            </a:r>
            <a:r>
              <a:rPr lang="es-PE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tímida, </a:t>
            </a:r>
            <a:endParaRPr lang="es-PE" sz="3600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es-PE" sz="36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levantó sus manitas y dijo:</a:t>
            </a:r>
          </a:p>
        </p:txBody>
      </p:sp>
      <p:pic>
        <p:nvPicPr>
          <p:cNvPr id="6146" name="Picture 2" descr="C:\Documents and Settings\Dell\Escritorio\COMO EL AZUCAR\imagesCAAFFEI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42852"/>
            <a:ext cx="7003266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0" y="5042118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Mi mami dice que Dios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es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“como el azúcar en mi </a:t>
            </a:r>
            <a:endParaRPr lang="es-PE" sz="2800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leche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”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que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me hace todas las mañanas,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yo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no veo el azúcar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que está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dentro de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taza mezclada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con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leche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,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pero si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no la tuviera, no tendría sabor… </a:t>
            </a:r>
          </a:p>
        </p:txBody>
      </p:sp>
      <p:pic>
        <p:nvPicPr>
          <p:cNvPr id="7170" name="Picture 2" descr="C:\Documents and Settings\Dell\Escritorio\cafe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041132" cy="435769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41275" y="4795897"/>
            <a:ext cx="910272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Dios existe, </a:t>
            </a:r>
          </a:p>
          <a:p>
            <a:pPr algn="ctr"/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está siempre en medio de nosotros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sólo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que no lo vemos,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pero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si el se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fuera, nuestra vida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quedaría sin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sabor. La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profesora sonrió y dijo:  </a:t>
            </a:r>
          </a:p>
        </p:txBody>
      </p:sp>
      <p:pic>
        <p:nvPicPr>
          <p:cNvPr id="9218" name="Picture 2" descr="C:\Documents and Settings\Dell\Escritorio\nina-bomba-destruccion-colegi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255058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-52388" y="4572008"/>
            <a:ext cx="919638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“Muy bien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María,</a:t>
            </a:r>
            <a:endParaRPr lang="es-PE" sz="2800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yo les enseñé muchas cosas a ustedes,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mas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hoy tú me enseñaste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algo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más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hermoso que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todo lo que yo ya sabía.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¡Ahora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sé que Dios es nuestro azúcar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que está todos los días </a:t>
            </a:r>
            <a:r>
              <a:rPr lang="es-PE" sz="2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endulzando </a:t>
            </a:r>
            <a:r>
              <a:rPr lang="es-PE" sz="28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nuestras vidas!”</a:t>
            </a:r>
          </a:p>
          <a:p>
            <a:pPr algn="ctr"/>
            <a:r>
              <a:rPr lang="es-PE" b="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pic>
        <p:nvPicPr>
          <p:cNvPr id="10242" name="Picture 2" descr="C:\Documents and Settings\Dell\Escritorio\imagesCAZL9VX6.jpg"/>
          <p:cNvPicPr>
            <a:picLocks noChangeAspect="1" noChangeArrowheads="1"/>
          </p:cNvPicPr>
          <p:nvPr/>
        </p:nvPicPr>
        <p:blipFill>
          <a:blip r:embed="rId2"/>
          <a:srcRect l="9353" r="5615" b="10827"/>
          <a:stretch>
            <a:fillRect/>
          </a:stretch>
        </p:blipFill>
        <p:spPr bwMode="auto">
          <a:xfrm>
            <a:off x="571472" y="571480"/>
            <a:ext cx="8215370" cy="38576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28596" y="5546725"/>
            <a:ext cx="784221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PE" sz="36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 dio un beso y salió sorprendida</a:t>
            </a:r>
          </a:p>
          <a:p>
            <a:pPr algn="ctr"/>
            <a:r>
              <a:rPr lang="es-PE" sz="36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por la respuesta de </a:t>
            </a:r>
            <a:r>
              <a:rPr lang="es-PE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aquella niña</a:t>
            </a:r>
            <a:r>
              <a:rPr lang="es-PE" sz="3600" b="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  <a:endParaRPr lang="es-PE" sz="3600" b="0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8194" name="Picture 2" descr="C:\Documents and Settings\Dell\Escritorio\COMO EL AZUCAR\imagesCAQFZ2J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429520" cy="556496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4303455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s-ES" sz="3200" dirty="0">
                <a:solidFill>
                  <a:srgbClr val="000099"/>
                </a:solidFill>
                <a:effectLst/>
              </a:rPr>
              <a:t>La sabiduría </a:t>
            </a:r>
            <a:r>
              <a:rPr lang="es-ES" sz="3200" dirty="0" smtClean="0">
                <a:solidFill>
                  <a:srgbClr val="000099"/>
                </a:solidFill>
                <a:effectLst/>
              </a:rPr>
              <a:t>no </a:t>
            </a:r>
            <a:r>
              <a:rPr lang="es-ES" sz="3200" dirty="0">
                <a:solidFill>
                  <a:srgbClr val="000099"/>
                </a:solidFill>
                <a:effectLst/>
              </a:rPr>
              <a:t>está en el conocimiento, </a:t>
            </a:r>
            <a:r>
              <a:rPr lang="es-ES" sz="3200" dirty="0" smtClean="0">
                <a:solidFill>
                  <a:srgbClr val="000099"/>
                </a:solidFill>
                <a:effectLst/>
              </a:rPr>
              <a:t>sino </a:t>
            </a:r>
            <a:r>
              <a:rPr lang="es-ES" sz="3200" dirty="0">
                <a:solidFill>
                  <a:srgbClr val="000099"/>
                </a:solidFill>
                <a:effectLst/>
              </a:rPr>
              <a:t>en la vivencia </a:t>
            </a:r>
            <a:r>
              <a:rPr lang="es-ES" sz="3200" dirty="0" smtClean="0">
                <a:solidFill>
                  <a:srgbClr val="000099"/>
                </a:solidFill>
                <a:effectLst/>
              </a:rPr>
              <a:t>de Dios </a:t>
            </a:r>
            <a:r>
              <a:rPr lang="es-ES" sz="3200" dirty="0">
                <a:solidFill>
                  <a:srgbClr val="000099"/>
                </a:solidFill>
                <a:effectLst/>
              </a:rPr>
              <a:t>en </a:t>
            </a:r>
            <a:r>
              <a:rPr lang="es-ES" sz="3200" dirty="0" smtClean="0">
                <a:solidFill>
                  <a:srgbClr val="000099"/>
                </a:solidFill>
                <a:effectLst/>
              </a:rPr>
              <a:t>nuestras vidas. Teorías </a:t>
            </a:r>
            <a:r>
              <a:rPr lang="es-ES" sz="3200" dirty="0">
                <a:solidFill>
                  <a:srgbClr val="000099"/>
                </a:solidFill>
                <a:effectLst/>
              </a:rPr>
              <a:t>existen muchas, </a:t>
            </a:r>
            <a:r>
              <a:rPr lang="es-ES" sz="3200" dirty="0" smtClean="0">
                <a:solidFill>
                  <a:srgbClr val="000099"/>
                </a:solidFill>
                <a:effectLst/>
              </a:rPr>
              <a:t>pero </a:t>
            </a:r>
            <a:r>
              <a:rPr lang="es-ES" sz="3200" dirty="0">
                <a:solidFill>
                  <a:srgbClr val="000099"/>
                </a:solidFill>
                <a:effectLst/>
              </a:rPr>
              <a:t>dulzura </a:t>
            </a:r>
            <a:r>
              <a:rPr lang="es-ES" sz="3200" dirty="0" smtClean="0">
                <a:solidFill>
                  <a:srgbClr val="000099"/>
                </a:solidFill>
                <a:effectLst/>
              </a:rPr>
              <a:t>como la de </a:t>
            </a:r>
            <a:r>
              <a:rPr lang="es-ES" sz="3200" dirty="0">
                <a:solidFill>
                  <a:srgbClr val="000099"/>
                </a:solidFill>
                <a:effectLst/>
              </a:rPr>
              <a:t>Dios, aún no existe </a:t>
            </a:r>
            <a:r>
              <a:rPr lang="es-ES" sz="3200" dirty="0" smtClean="0">
                <a:solidFill>
                  <a:srgbClr val="000099"/>
                </a:solidFill>
                <a:effectLst/>
              </a:rPr>
              <a:t>ni </a:t>
            </a:r>
            <a:r>
              <a:rPr lang="es-ES" sz="3200" dirty="0">
                <a:solidFill>
                  <a:srgbClr val="000099"/>
                </a:solidFill>
                <a:effectLst/>
              </a:rPr>
              <a:t>en los </a:t>
            </a:r>
            <a:r>
              <a:rPr lang="es-ES" sz="3200" dirty="0" smtClean="0">
                <a:solidFill>
                  <a:srgbClr val="000099"/>
                </a:solidFill>
                <a:effectLst/>
              </a:rPr>
              <a:t>mejores azucares</a:t>
            </a:r>
            <a:r>
              <a:rPr lang="es-ES" sz="3200" dirty="0">
                <a:solidFill>
                  <a:srgbClr val="000099"/>
                </a:solidFill>
                <a:effectLst/>
              </a:rPr>
              <a:t>.</a:t>
            </a:r>
            <a:r>
              <a:rPr lang="es-ES" sz="3200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pic>
        <p:nvPicPr>
          <p:cNvPr id="11266" name="Picture 2" descr="C:\Documents and Settings\Dell\Escritorio\celes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326197" cy="421565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4929198"/>
            <a:ext cx="892971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s-ES" sz="3600" dirty="0">
                <a:solidFill>
                  <a:srgbClr val="000099"/>
                </a:solidFill>
                <a:effectLst/>
              </a:rPr>
              <a:t>Que tengas un buen día </a:t>
            </a:r>
            <a:endParaRPr lang="es-ES" sz="3600" dirty="0" smtClean="0">
              <a:solidFill>
                <a:srgbClr val="000099"/>
              </a:solidFill>
              <a:effectLst/>
            </a:endParaRPr>
          </a:p>
          <a:p>
            <a:pPr algn="ctr"/>
            <a:r>
              <a:rPr lang="es-ES" sz="3600" dirty="0" smtClean="0">
                <a:solidFill>
                  <a:srgbClr val="000099"/>
                </a:solidFill>
                <a:effectLst/>
              </a:rPr>
              <a:t>y </a:t>
            </a:r>
            <a:r>
              <a:rPr lang="es-ES" sz="3600" dirty="0">
                <a:solidFill>
                  <a:srgbClr val="000099"/>
                </a:solidFill>
                <a:effectLst/>
              </a:rPr>
              <a:t>no te olvides de </a:t>
            </a:r>
            <a:r>
              <a:rPr lang="es-ES" sz="3600" dirty="0" smtClean="0">
                <a:solidFill>
                  <a:srgbClr val="000099"/>
                </a:solidFill>
                <a:effectLst/>
              </a:rPr>
              <a:t>colocar </a:t>
            </a:r>
          </a:p>
          <a:p>
            <a:pPr algn="ctr"/>
            <a:r>
              <a:rPr lang="es-ES" sz="3600" dirty="0" smtClean="0">
                <a:solidFill>
                  <a:srgbClr val="000099"/>
                </a:solidFill>
                <a:effectLst/>
              </a:rPr>
              <a:t>azúcar </a:t>
            </a:r>
            <a:r>
              <a:rPr lang="es-ES" sz="3600" dirty="0">
                <a:solidFill>
                  <a:srgbClr val="000099"/>
                </a:solidFill>
                <a:effectLst/>
              </a:rPr>
              <a:t>en tu vida </a:t>
            </a:r>
            <a:r>
              <a:rPr lang="es-ES" sz="3600" dirty="0" smtClean="0">
                <a:solidFill>
                  <a:srgbClr val="000099"/>
                </a:solidFill>
                <a:effectLst/>
              </a:rPr>
              <a:t>…</a:t>
            </a:r>
            <a:endParaRPr lang="es-ES" sz="3600" dirty="0">
              <a:solidFill>
                <a:srgbClr val="000099"/>
              </a:solidFill>
              <a:effectLst/>
            </a:endParaRPr>
          </a:p>
        </p:txBody>
      </p:sp>
      <p:pic>
        <p:nvPicPr>
          <p:cNvPr id="12290" name="Picture 2" descr="C:\Documents and Settings\Dell\Escritorio\cafe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172998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031" descr="C:\Documents and Settings\Dell\Escritorio\NIOS-C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91" y="0"/>
            <a:ext cx="9118009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57224" y="1714488"/>
            <a:ext cx="7429520" cy="286230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¡Con mucho </a:t>
            </a:r>
          </a:p>
          <a:p>
            <a:pPr algn="ctr"/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cariño y </a:t>
            </a:r>
          </a:p>
          <a:p>
            <a:pPr algn="ctr"/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mucha  azúcar!</a:t>
            </a:r>
            <a:endParaRPr lang="es-ES" sz="60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6710" y="5357826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857892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00024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200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571744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000" b="1" u="sng" dirty="0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 Exclusivos</a:t>
            </a:r>
            <a:endParaRPr lang="es-ES" b="1" u="sng" dirty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MO EL AZUCAR">
  <a:themeElements>
    <a:clrScheme name="DIOS ES AZUCA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OS ES AZUCAR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AT" sz="4000" b="1" i="1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AT" sz="4000" b="1" i="1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OS ES AZUCA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OS ES AZUCA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OS ES AZUCA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OS ES AZUCA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OS ES AZUCA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OS ES AZUCA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OS ES AZUCA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COMO EL AZUCAR</Template>
  <TotalTime>0</TotalTime>
  <Words>321</Words>
  <Application>Microsoft PowerPoint</Application>
  <PresentationFormat>Presentación en pantalla (4:3)</PresentationFormat>
  <Paragraphs>50</Paragraphs>
  <Slides>15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COMO EL AZUCAR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2013-12-28T16:24:30Z</dcterms:created>
  <dcterms:modified xsi:type="dcterms:W3CDTF">2013-12-28T16:25:24Z</dcterms:modified>
</cp:coreProperties>
</file>